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2" r:id="rId2"/>
    <p:sldId id="333" r:id="rId3"/>
    <p:sldId id="256" r:id="rId4"/>
    <p:sldId id="257" r:id="rId5"/>
    <p:sldId id="258" r:id="rId6"/>
    <p:sldId id="259" r:id="rId7"/>
    <p:sldId id="293" r:id="rId8"/>
    <p:sldId id="261" r:id="rId9"/>
    <p:sldId id="262" r:id="rId10"/>
    <p:sldId id="263" r:id="rId11"/>
    <p:sldId id="265" r:id="rId12"/>
    <p:sldId id="264" r:id="rId13"/>
    <p:sldId id="303" r:id="rId14"/>
    <p:sldId id="266" r:id="rId15"/>
    <p:sldId id="299" r:id="rId16"/>
    <p:sldId id="300" r:id="rId17"/>
    <p:sldId id="301" r:id="rId18"/>
    <p:sldId id="302" r:id="rId19"/>
    <p:sldId id="295" r:id="rId20"/>
    <p:sldId id="296" r:id="rId21"/>
    <p:sldId id="297" r:id="rId22"/>
    <p:sldId id="298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311" r:id="rId31"/>
    <p:sldId id="312" r:id="rId32"/>
    <p:sldId id="313" r:id="rId33"/>
    <p:sldId id="314" r:id="rId34"/>
    <p:sldId id="315" r:id="rId35"/>
    <p:sldId id="316" r:id="rId36"/>
    <p:sldId id="317" r:id="rId37"/>
    <p:sldId id="318" r:id="rId38"/>
    <p:sldId id="319" r:id="rId39"/>
    <p:sldId id="320" r:id="rId40"/>
    <p:sldId id="321" r:id="rId41"/>
    <p:sldId id="322" r:id="rId42"/>
    <p:sldId id="323" r:id="rId43"/>
    <p:sldId id="324" r:id="rId44"/>
    <p:sldId id="325" r:id="rId45"/>
    <p:sldId id="326" r:id="rId46"/>
    <p:sldId id="327" r:id="rId47"/>
    <p:sldId id="328" r:id="rId48"/>
    <p:sldId id="329" r:id="rId49"/>
    <p:sldId id="330" r:id="rId50"/>
    <p:sldId id="331" r:id="rId51"/>
    <p:sldId id="267" r:id="rId52"/>
    <p:sldId id="268" r:id="rId53"/>
    <p:sldId id="269" r:id="rId54"/>
    <p:sldId id="270" r:id="rId55"/>
    <p:sldId id="271" r:id="rId56"/>
    <p:sldId id="272" r:id="rId57"/>
    <p:sldId id="273" r:id="rId58"/>
    <p:sldId id="274" r:id="rId59"/>
    <p:sldId id="276" r:id="rId60"/>
    <p:sldId id="275" r:id="rId61"/>
    <p:sldId id="277" r:id="rId62"/>
    <p:sldId id="278" r:id="rId63"/>
    <p:sldId id="279" r:id="rId64"/>
    <p:sldId id="280" r:id="rId65"/>
    <p:sldId id="281" r:id="rId66"/>
    <p:sldId id="282" r:id="rId67"/>
    <p:sldId id="285" r:id="rId68"/>
    <p:sldId id="284" r:id="rId69"/>
    <p:sldId id="286" r:id="rId70"/>
    <p:sldId id="287" r:id="rId71"/>
    <p:sldId id="288" r:id="rId72"/>
    <p:sldId id="289" r:id="rId73"/>
    <p:sldId id="290" r:id="rId74"/>
    <p:sldId id="291" r:id="rId75"/>
    <p:sldId id="292" r:id="rId76"/>
    <p:sldId id="294" r:id="rId7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 &amp; Menu" id="{D13062B4-97B3-4FA3-9163-67FD8D7A1508}">
          <p14:sldIdLst>
            <p14:sldId id="332"/>
            <p14:sldId id="333"/>
            <p14:sldId id="256"/>
            <p14:sldId id="257"/>
            <p14:sldId id="258"/>
            <p14:sldId id="259"/>
            <p14:sldId id="293"/>
            <p14:sldId id="261"/>
            <p14:sldId id="262"/>
            <p14:sldId id="263"/>
            <p14:sldId id="265"/>
            <p14:sldId id="264"/>
          </p14:sldIdLst>
        </p14:section>
        <p14:section name="Load Game" id="{D7A221C3-1CD4-4A04-AA15-727963DC4201}">
          <p14:sldIdLst>
            <p14:sldId id="303"/>
            <p14:sldId id="266"/>
            <p14:sldId id="299"/>
            <p14:sldId id="300"/>
            <p14:sldId id="301"/>
            <p14:sldId id="302"/>
          </p14:sldIdLst>
        </p14:section>
        <p14:section name="4451" id="{B87DD7BE-D427-4BDC-92B2-8DFE978DD494}">
          <p14:sldIdLst>
            <p14:sldId id="295"/>
            <p14:sldId id="296"/>
            <p14:sldId id="297"/>
            <p14:sldId id="298"/>
          </p14:sldIdLst>
        </p14:section>
        <p14:section name="5274" id="{E5A6008C-BA66-4CE2-AABE-4C447A501D2D}">
          <p14:sldIdLst>
            <p14:sldId id="304"/>
            <p14:sldId id="305"/>
            <p14:sldId id="306"/>
            <p14:sldId id="307"/>
          </p14:sldIdLst>
        </p14:section>
        <p14:section name="2493" id="{F37C6719-48C0-4C24-A5EA-09A5CF979AA7}">
          <p14:sldIdLst>
            <p14:sldId id="308"/>
            <p14:sldId id="309"/>
            <p14:sldId id="310"/>
            <p14:sldId id="311"/>
          </p14:sldIdLst>
        </p14:section>
        <p14:section name="8165" id="{8148D13C-790D-4AF0-911C-398F63023766}">
          <p14:sldIdLst>
            <p14:sldId id="312"/>
            <p14:sldId id="313"/>
            <p14:sldId id="314"/>
            <p14:sldId id="315"/>
          </p14:sldIdLst>
        </p14:section>
        <p14:section name="7722" id="{CEE49849-CE84-4706-A887-5C2E7BEE1528}">
          <p14:sldIdLst>
            <p14:sldId id="316"/>
            <p14:sldId id="317"/>
            <p14:sldId id="318"/>
            <p14:sldId id="319"/>
          </p14:sldIdLst>
        </p14:section>
        <p14:section name="1618" id="{D2C0A024-03F1-4989-BB98-BFAD183807A4}">
          <p14:sldIdLst>
            <p14:sldId id="320"/>
            <p14:sldId id="321"/>
            <p14:sldId id="322"/>
            <p14:sldId id="323"/>
          </p14:sldIdLst>
        </p14:section>
        <p14:section name="6922" id="{060FAF5A-DD06-4736-B662-B0338C5755A2}">
          <p14:sldIdLst>
            <p14:sldId id="324"/>
            <p14:sldId id="325"/>
            <p14:sldId id="326"/>
            <p14:sldId id="327"/>
          </p14:sldIdLst>
        </p14:section>
        <p14:section name="3662" id="{99CC83C1-61F9-42CA-8FAB-43C0F43EFA62}">
          <p14:sldIdLst>
            <p14:sldId id="328"/>
            <p14:sldId id="329"/>
            <p14:sldId id="330"/>
            <p14:sldId id="331"/>
          </p14:sldIdLst>
        </p14:section>
        <p14:section name="Levels" id="{F6944C0B-7D8D-40D1-8D8E-55F4EFFCE9DC}">
          <p14:sldIdLst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6"/>
            <p14:sldId id="275"/>
            <p14:sldId id="277"/>
            <p14:sldId id="278"/>
            <p14:sldId id="279"/>
            <p14:sldId id="280"/>
            <p14:sldId id="281"/>
            <p14:sldId id="282"/>
            <p14:sldId id="285"/>
            <p14:sldId id="284"/>
            <p14:sldId id="286"/>
            <p14:sldId id="287"/>
            <p14:sldId id="288"/>
            <p14:sldId id="289"/>
            <p14:sldId id="290"/>
            <p14:sldId id="291"/>
            <p14:sldId id="292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eg>
</file>

<file path=ppt/media/image2.jpeg>
</file>

<file path=ppt/media/image3.png>
</file>

<file path=ppt/media/image4.svg>
</file>

<file path=ppt/media/image5.png>
</file>

<file path=ppt/media/image6.png>
</file>

<file path=ppt/media/image7.sv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760F2-7924-4E6C-92B1-B586D56F3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5ECAB-9863-456D-BDA0-36F64548CF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7C44A-0A30-410C-8210-9626A4076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35CAC-56F7-4703-A543-948E9AF33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4539F-D008-454F-9EB9-3F422C56F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45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7CB86-14FC-46BA-BA5E-D2CF5095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7AB6FC-D6F4-4F55-A1DF-16CE69F3A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36CFF-424C-48F1-A09F-4A70926D8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3FCDC-7E68-40EF-8B7D-1F278CAEC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D993D-D09C-4EA6-A2ED-1DD0663C1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22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5C47CB-EA06-40D5-934F-B69FA29DB9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A6D039-EC98-47C3-8DE5-5047EB226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4CEA6-CA65-43F6-953D-FFA4FA2CD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775B7-BC54-423C-8EFC-CA7F0A8DD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E29AA-5284-49AE-940E-6DEA67883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42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E1A47-6293-4645-A297-C2F08E36F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7BF10-E321-48FC-A3D2-FA5A31065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40BD5-33F6-4F49-8557-EB3A31125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A9CB-E97F-477F-A3B2-A85907018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DE492-3066-4DF9-ACFD-29B4AD6C5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864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BF46D-6067-4AAE-A8E2-F780F5B34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780A4-1E40-46F7-ADE8-1A798A042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E215B-7508-453D-8459-9A57E015D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0FFD9-3756-4BEB-BACD-720493C51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D23E3-7AD8-4D3F-A31A-3C005FB1C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27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51823-C416-44D5-A572-832BD4621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28490-E10B-492E-853F-E926EBABD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1287B-DE54-4173-82ED-465ABDA85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74B6B9-863F-48C8-8BE8-F1AD0F210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B6432-B3B2-4AE8-9CED-45096773C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A9BAD-8A02-4D46-9C61-C4E7BC91E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29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75D79-EA6B-434A-A60D-41FB217D5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428A0-A9C1-4BCD-9A9D-BE76CC1CA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2CC66-68B5-42A3-A7D0-3FE4E1C1FE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4EAE6B-E3A6-4DC8-8CA1-5D7359FCB4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4B793B-D016-43CB-BE65-BD464448C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38B11B-3FC0-41F3-9926-1DAC4297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B3269C-EDBF-41A2-9E80-B43C0955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099136-2AB0-411F-A402-A7583E53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01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1456C-E55F-455F-AD89-B822089F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1D0002-F51F-4C0E-98AE-E52D34708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76BD2-22C4-442F-A6EA-9310C1AEF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21359B-5043-42B1-92D0-1268960B5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19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D4A264-6ACA-4E5E-9983-D84BE8AA9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E8F83F-E8C7-4D88-B8BE-5796558D0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A202CD-2ABC-4E1E-A965-43F121BA5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284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44B03-F758-4DA5-A8F0-1A21B4FB6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AF797-B1ED-4FDB-923C-3DACCE889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23D4B9-045A-4D4F-BB9A-CF59399F6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E7B96-9A01-4D0B-8923-34980DC1C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0D970-B2A4-4AA7-A9A3-D18E8B950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5186E-9ED6-4F58-94FA-75C7B32A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750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DA84C-7094-4292-8015-B46178DDD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3A4B4A-4B24-4D44-BDC5-CD61E4F774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87B44-3EEB-43E5-B6FB-0F9AD7398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FDF3B-FDFF-4DBA-BEB0-6A6351A93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AB6FC9-F678-4DBE-B976-B953E66BF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367AF-CF3C-4964-905A-74DABE2E1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26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E9CD6B-75E1-4B7D-A1C6-C622F2806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7F417-3480-4480-BA04-D5279CB9E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9F121-0FC4-4E6F-A6C1-3FB1C80E0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5CAB2-73B6-4A81-ABC6-A1A51B059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06BC3-FBBB-4E96-8C35-79C53AD39C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89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39.xml"/><Relationship Id="rId3" Type="http://schemas.openxmlformats.org/officeDocument/2006/relationships/slide" Target="slide3.xml"/><Relationship Id="rId7" Type="http://schemas.openxmlformats.org/officeDocument/2006/relationships/slide" Target="slide27.xml"/><Relationship Id="rId12" Type="http://schemas.openxmlformats.org/officeDocument/2006/relationships/slide" Target="slide1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7.xml"/><Relationship Id="rId11" Type="http://schemas.openxmlformats.org/officeDocument/2006/relationships/slide" Target="slide31.xml"/><Relationship Id="rId5" Type="http://schemas.openxmlformats.org/officeDocument/2006/relationships/slide" Target="slide23.xml"/><Relationship Id="rId10" Type="http://schemas.openxmlformats.org/officeDocument/2006/relationships/slide" Target="slide35.xml"/><Relationship Id="rId4" Type="http://schemas.openxmlformats.org/officeDocument/2006/relationships/slide" Target="slide19.xml"/><Relationship Id="rId9" Type="http://schemas.openxmlformats.org/officeDocument/2006/relationships/slide" Target="slide4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13.xml"/><Relationship Id="rId4" Type="http://schemas.openxmlformats.org/officeDocument/2006/relationships/slide" Target="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6.xml"/><Relationship Id="rId5" Type="http://schemas.openxmlformats.org/officeDocument/2006/relationships/slide" Target="slide20.xml"/><Relationship Id="rId4" Type="http://schemas.openxmlformats.org/officeDocument/2006/relationships/slide" Target="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1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51.xml"/><Relationship Id="rId4" Type="http://schemas.openxmlformats.org/officeDocument/2006/relationships/slide" Target="slide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4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5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8.xml"/><Relationship Id="rId5" Type="http://schemas.openxmlformats.org/officeDocument/2006/relationships/slide" Target="slide26.xml"/><Relationship Id="rId4" Type="http://schemas.openxmlformats.org/officeDocument/2006/relationships/slide" Target="slide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54.xml"/><Relationship Id="rId4" Type="http://schemas.openxmlformats.org/officeDocument/2006/relationships/slide" Target="slide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6.xml"/><Relationship Id="rId5" Type="http://schemas.openxmlformats.org/officeDocument/2006/relationships/slide" Target="slide28.xml"/><Relationship Id="rId4" Type="http://schemas.openxmlformats.org/officeDocument/2006/relationships/slide" Target="slide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9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0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slide" Target="slide14.xml"/><Relationship Id="rId11" Type="http://schemas.openxmlformats.org/officeDocument/2006/relationships/slide" Target="slide7.xml"/><Relationship Id="rId5" Type="http://schemas.openxmlformats.org/officeDocument/2006/relationships/slide" Target="slide51.xml"/><Relationship Id="rId10" Type="http://schemas.openxmlformats.org/officeDocument/2006/relationships/slide" Target="slide4.xml"/><Relationship Id="rId4" Type="http://schemas.openxmlformats.org/officeDocument/2006/relationships/image" Target="../media/image1.jpeg"/><Relationship Id="rId9" Type="http://schemas.openxmlformats.org/officeDocument/2006/relationships/slide" Target="slide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57.xml"/><Relationship Id="rId4" Type="http://schemas.openxmlformats.org/officeDocument/2006/relationships/slide" Target="slide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2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3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4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60.xml"/><Relationship Id="rId4" Type="http://schemas.openxmlformats.org/officeDocument/2006/relationships/slide" Target="slide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6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7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8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63.xml"/><Relationship Id="rId4" Type="http://schemas.openxmlformats.org/officeDocument/2006/relationships/slide" Target="slide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0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Kygekraqmak/Cursor-Maze/tree/master/changelogs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1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2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66.xml"/><Relationship Id="rId4" Type="http://schemas.openxmlformats.org/officeDocument/2006/relationships/slide" Target="slide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4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5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6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69.xml"/><Relationship Id="rId4" Type="http://schemas.openxmlformats.org/officeDocument/2006/relationships/slide" Target="slide1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8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9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50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5" Type="http://schemas.openxmlformats.org/officeDocument/2006/relationships/hyperlink" Target="http://github.com/Kygekraqmak/Cursor-Maze" TargetMode="External"/><Relationship Id="rId4" Type="http://schemas.openxmlformats.org/officeDocument/2006/relationships/slide" Target="slide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72.xml"/><Relationship Id="rId4" Type="http://schemas.openxmlformats.org/officeDocument/2006/relationships/slide" Target="slide1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5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5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5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" Target="slide5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" Target="slide5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5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" Target="slide5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" Target="slide5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0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" Target="slide5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" Target="slide6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" Target="slide60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" Target="slide60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" Target="slide6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" Target="slide6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" Target="slide6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" Target="slide6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" Target="slide6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9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" Target="slide6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" Target="slide7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amesbytim.com/cursor-adventure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owerpointcreative.forumotion.com/forum" TargetMode="Externa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" Target="slide6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" Target="slide6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slide" Target="slide7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slide" Target="slide7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" Target="slide7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slide" Target="slide7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3.xml"/><Relationship Id="rId7" Type="http://schemas.openxmlformats.org/officeDocument/2006/relationships/slide" Target="slide1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0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4908104" y="2612421"/>
            <a:ext cx="3820277" cy="1015663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KygekDev</a:t>
            </a:r>
            <a:endParaRPr 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941B23-F259-4D99-A056-25EEE64F40C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63618" y="2484148"/>
            <a:ext cx="1272208" cy="12722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571BDE-0250-42F2-BFC9-CECF7EA8E81C}"/>
              </a:ext>
            </a:extLst>
          </p:cNvPr>
          <p:cNvSpPr txBox="1"/>
          <p:nvPr/>
        </p:nvSpPr>
        <p:spPr>
          <a:xfrm>
            <a:off x="5138045" y="3973741"/>
            <a:ext cx="1915910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 R E S E N T S</a:t>
            </a:r>
          </a:p>
        </p:txBody>
      </p:sp>
    </p:spTree>
    <p:extLst>
      <p:ext uri="{BB962C8B-B14F-4D97-AF65-F5344CB8AC3E}">
        <p14:creationId xmlns:p14="http://schemas.microsoft.com/office/powerpoint/2010/main" val="3695834076"/>
      </p:ext>
    </p:extLst>
  </p:cSld>
  <p:clrMapOvr>
    <a:masterClrMapping/>
  </p:clrMapOvr>
  <p:transition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D48917EA-9614-467B-829E-32313F8DED85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4FEF4-FEC8-4E5F-9C92-0797C9DD4B76}"/>
              </a:ext>
            </a:extLst>
          </p:cNvPr>
          <p:cNvSpPr txBox="1"/>
          <p:nvPr/>
        </p:nvSpPr>
        <p:spPr>
          <a:xfrm>
            <a:off x="2753874" y="4229547"/>
            <a:ext cx="5027338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Your cursor goes out from the lane!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Try again!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4C322E-89EB-42E7-BB93-AA08A7C113C4}"/>
              </a:ext>
            </a:extLst>
          </p:cNvPr>
          <p:cNvCxnSpPr>
            <a:cxnSpLocks/>
          </p:cNvCxnSpPr>
          <p:nvPr/>
        </p:nvCxnSpPr>
        <p:spPr>
          <a:xfrm flipH="1">
            <a:off x="2138074" y="464504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1A8AC0F-8132-48C7-8173-7C936CA8E593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15" name="Graphic 14" descr="Cursor">
              <a:extLst>
                <a:ext uri="{FF2B5EF4-FFF2-40B4-BE49-F238E27FC236}">
                  <a16:creationId xmlns:a16="http://schemas.microsoft.com/office/drawing/2014/main" id="{43BAA877-B6B9-41A7-98CE-31EE792CC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D893B5B-DD52-4635-8237-B5F12306598E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A172113-94EF-4956-9449-5E8D23E25813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82F9B34-7FFB-4278-BDDC-F8ADA402A6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274AB5E-2C7B-4AAB-96BE-98B613BACA67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322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D48917EA-9614-467B-829E-32313F8DED85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4FEF4-FEC8-4E5F-9C92-0797C9DD4B76}"/>
              </a:ext>
            </a:extLst>
          </p:cNvPr>
          <p:cNvSpPr txBox="1"/>
          <p:nvPr/>
        </p:nvSpPr>
        <p:spPr>
          <a:xfrm>
            <a:off x="2753874" y="4229547"/>
            <a:ext cx="4459875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You failed to avoid an obstacle!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Try again!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4C322E-89EB-42E7-BB93-AA08A7C113C4}"/>
              </a:ext>
            </a:extLst>
          </p:cNvPr>
          <p:cNvCxnSpPr>
            <a:cxnSpLocks/>
          </p:cNvCxnSpPr>
          <p:nvPr/>
        </p:nvCxnSpPr>
        <p:spPr>
          <a:xfrm flipH="1">
            <a:off x="2138074" y="464504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52261F-7FFE-40FC-8D24-2A1AE653AA38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15" name="Graphic 14" descr="Cursor">
              <a:extLst>
                <a:ext uri="{FF2B5EF4-FFF2-40B4-BE49-F238E27FC236}">
                  <a16:creationId xmlns:a16="http://schemas.microsoft.com/office/drawing/2014/main" id="{15C71D25-B851-4E8E-B222-953D7201F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BAAB7B9-087F-4AA5-9380-7B49E330BBFA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FFD8C6D-C18A-4F3B-AC7E-DBB0E38FF937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DFD8676-E881-4A46-AC13-F208AC1452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554E1A-CCAC-46F4-ACEA-AB60D703CD35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956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D48917EA-9614-467B-829E-32313F8DED85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4FEF4-FEC8-4E5F-9C92-0797C9DD4B76}"/>
              </a:ext>
            </a:extLst>
          </p:cNvPr>
          <p:cNvSpPr txBox="1"/>
          <p:nvPr/>
        </p:nvSpPr>
        <p:spPr>
          <a:xfrm>
            <a:off x="2753874" y="4414213"/>
            <a:ext cx="495039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You succeeded! Hover to try again!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4C322E-89EB-42E7-BB93-AA08A7C113C4}"/>
              </a:ext>
            </a:extLst>
          </p:cNvPr>
          <p:cNvCxnSpPr>
            <a:cxnSpLocks/>
          </p:cNvCxnSpPr>
          <p:nvPr/>
        </p:nvCxnSpPr>
        <p:spPr>
          <a:xfrm flipH="1">
            <a:off x="2138074" y="464504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E90CA8-B46B-47C8-AA9C-CA9B48E2C4A7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15" name="Graphic 14" descr="Cursor">
              <a:extLst>
                <a:ext uri="{FF2B5EF4-FFF2-40B4-BE49-F238E27FC236}">
                  <a16:creationId xmlns:a16="http://schemas.microsoft.com/office/drawing/2014/main" id="{964EE284-56D2-48D9-BBB2-B31B0D847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D25A8A3-E6F8-4E9F-8D31-11FED5C01060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E1C3EB7-0365-4583-AD4C-C5CC0A003639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5808AD1-67A9-4D26-9D84-FBCFB88F1B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E28D1CE-720E-4183-B30A-E83CF1B8BBC3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185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Invalid Code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65472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000">
        <p:fade/>
      </p:transition>
    </mc:Choice>
    <mc:Fallback xmlns="">
      <p:transition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9782E6B6-0348-468F-8886-03F70E9532BD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13" name="Rectangle 12">
            <a:hlinkClick r:id="rId5" action="ppaction://hlinksldjump"/>
            <a:extLst>
              <a:ext uri="{FF2B5EF4-FFF2-40B4-BE49-F238E27FC236}">
                <a16:creationId xmlns:a16="http://schemas.microsoft.com/office/drawing/2014/main" id="{96140FE1-FF9C-44B6-BF51-DCF928BCFF69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14" name="Rectangle 13">
            <a:hlinkClick r:id="rId6" action="ppaction://hlinksldjump"/>
            <a:extLst>
              <a:ext uri="{FF2B5EF4-FFF2-40B4-BE49-F238E27FC236}">
                <a16:creationId xmlns:a16="http://schemas.microsoft.com/office/drawing/2014/main" id="{6D773CE5-74C7-4566-8988-8DA2E379D1E5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15" name="Rectangle 14">
            <a:hlinkClick r:id="rId7" action="ppaction://hlinksldjump"/>
            <a:extLst>
              <a:ext uri="{FF2B5EF4-FFF2-40B4-BE49-F238E27FC236}">
                <a16:creationId xmlns:a16="http://schemas.microsoft.com/office/drawing/2014/main" id="{4FF70367-686F-411B-B5AE-2CA8B5B1B6FE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16" name="Rectangle 15">
            <a:hlinkClick r:id="rId8" action="ppaction://hlinksldjump"/>
            <a:extLst>
              <a:ext uri="{FF2B5EF4-FFF2-40B4-BE49-F238E27FC236}">
                <a16:creationId xmlns:a16="http://schemas.microsoft.com/office/drawing/2014/main" id="{80920208-7CDB-4A30-8D6C-036CAC580332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7" name="Rectangle 16">
            <a:hlinkClick r:id="rId9" action="ppaction://hlinksldjump"/>
            <a:extLst>
              <a:ext uri="{FF2B5EF4-FFF2-40B4-BE49-F238E27FC236}">
                <a16:creationId xmlns:a16="http://schemas.microsoft.com/office/drawing/2014/main" id="{D05F95E0-06C2-408F-A499-AA208CC02829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18" name="Rectangle 17">
            <a:hlinkClick r:id="rId10" action="ppaction://hlinksldjump"/>
            <a:extLst>
              <a:ext uri="{FF2B5EF4-FFF2-40B4-BE49-F238E27FC236}">
                <a16:creationId xmlns:a16="http://schemas.microsoft.com/office/drawing/2014/main" id="{C6989166-798F-48D3-9F33-D7EB02B79E08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20" name="Rectangle 19">
            <a:hlinkClick r:id="rId11" action="ppaction://hlinksldjump"/>
            <a:extLst>
              <a:ext uri="{FF2B5EF4-FFF2-40B4-BE49-F238E27FC236}">
                <a16:creationId xmlns:a16="http://schemas.microsoft.com/office/drawing/2014/main" id="{6742E903-DFA6-441A-9F16-13E3CFCBBCBD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21" name="Rectangle 20">
            <a:hlinkClick r:id="rId12" action="ppaction://hlinksldjump"/>
            <a:extLst>
              <a:ext uri="{FF2B5EF4-FFF2-40B4-BE49-F238E27FC236}">
                <a16:creationId xmlns:a16="http://schemas.microsoft.com/office/drawing/2014/main" id="{44FF0EE7-1A68-4B7D-97E9-797350B420BD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22" name="Rectangle 21">
            <a:hlinkClick r:id="rId12" action="ppaction://hlinksldjump"/>
            <a:extLst>
              <a:ext uri="{FF2B5EF4-FFF2-40B4-BE49-F238E27FC236}">
                <a16:creationId xmlns:a16="http://schemas.microsoft.com/office/drawing/2014/main" id="{137D4580-B66C-497C-A7EF-3A628EAF2FE7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0605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7286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27926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95568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11463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92BBA72C-D68C-49D8-ADBD-A204509A8228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07CB7BAB-531B-4ECF-A741-90CE39720A53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2A71418A-0126-435E-B899-9583D9B18332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A0C0D93D-C409-406F-9CD1-6EE750746587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CED7CF4A-C64F-4B16-9FFE-40A94FC1116A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D8917F50-F174-40D6-8A29-99271A86DE70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EC5ECE55-F2AE-4405-9D41-DB5B8A95BC37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6" action="ppaction://hlinksldjump"/>
            <a:extLst>
              <a:ext uri="{FF2B5EF4-FFF2-40B4-BE49-F238E27FC236}">
                <a16:creationId xmlns:a16="http://schemas.microsoft.com/office/drawing/2014/main" id="{D2B68C99-0F6C-43AC-B822-26F874AEA576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6" action="ppaction://hlinksldjump"/>
            <a:extLst>
              <a:ext uri="{FF2B5EF4-FFF2-40B4-BE49-F238E27FC236}">
                <a16:creationId xmlns:a16="http://schemas.microsoft.com/office/drawing/2014/main" id="{E995AEA6-3481-4D3F-A434-3E7562594ACE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6AE16D32-2430-46AF-9ED8-617E22FBDA87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76013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Cursor">
            <a:extLst>
              <a:ext uri="{FF2B5EF4-FFF2-40B4-BE49-F238E27FC236}">
                <a16:creationId xmlns:a16="http://schemas.microsoft.com/office/drawing/2014/main" id="{FE352DBE-910A-40F2-AC67-46B0439CCD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245424">
            <a:off x="4264548" y="1597547"/>
            <a:ext cx="3662903" cy="366290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5DB746-59CA-4BE2-8540-3B4C21636A1C}"/>
              </a:ext>
            </a:extLst>
          </p:cNvPr>
          <p:cNvSpPr txBox="1"/>
          <p:nvPr/>
        </p:nvSpPr>
        <p:spPr>
          <a:xfrm>
            <a:off x="3747440" y="2921168"/>
            <a:ext cx="4697120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</a:t>
            </a:r>
          </a:p>
        </p:txBody>
      </p:sp>
    </p:spTree>
    <p:extLst>
      <p:ext uri="{BB962C8B-B14F-4D97-AF65-F5344CB8AC3E}">
        <p14:creationId xmlns:p14="http://schemas.microsoft.com/office/powerpoint/2010/main" val="3921187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9692B5E2-DD8E-4E10-AA58-0684A1F8858E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D024C298-4BA2-42B1-A497-6B66E6CD9687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373482AA-B74E-477F-9289-18160C55D83C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DCAD817F-1302-42A6-903E-27F293C96885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425D3BE4-4098-4EC4-B4CC-41C2D39F0EB3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31ADC619-0C4C-4549-8E8A-7B180A749B59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AE0E12C4-7B64-4DD2-82D4-7FD18D757BC6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13285769-9AA4-4C90-AC01-B2E48B064F63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EBD02477-8E51-4E5D-9E55-43F544155CF9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06542E8-B5A4-4527-8E46-D1E8D5295C1D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32394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D06928C9-2DD0-42D2-9BB9-6F4EDC47DB48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821881DC-85FC-4EE9-A024-7BD71DEDDD01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48F6DDBD-AB30-41F4-A949-C207F9D8A9C6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4AF78430-9BDC-4722-A6AD-C2D9E7EC5B27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6C917DF2-F9BC-4004-84D5-07FEEF1BB00C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1DCA5349-9D25-4149-B5E6-55EA910A1C40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B3B85EE8-5EC4-4E6B-8C11-50297C36195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78FB0C29-3BFB-4976-917B-C6CF40CF3080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FD92C630-DA74-4CF0-8E2C-A581CB1668B7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D964D107-472D-4963-A382-D90D28B63533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830011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82E6B6-0348-468F-8886-03F70E9532BD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140FE1-FF9C-44B6-BF51-DCF928BCFF69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773CE5-74C7-4566-8988-8DA2E379D1E5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F70367-686F-411B-B5AE-2CA8B5B1B6FE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0920208-7CDB-4A30-8D6C-036CAC580332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5F95E0-06C2-408F-A499-AA208CC02829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989166-798F-48D3-9F33-D7EB02B79E08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42E903-DFA6-441A-9F16-13E3CFCBBCBD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FF0EE7-1A68-4B7D-97E9-797350B420BD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37D4580-B66C-497C-A7EF-3A628EAF2FE7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19" name="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9B8DAFF1-DF1D-4128-8396-8997EA42BC55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216451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065129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9641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6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6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8798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368640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6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6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50763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6933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34788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47440" y="583096"/>
            <a:ext cx="4697120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49779-E1F2-418C-896E-9F29E2997805}"/>
              </a:ext>
            </a:extLst>
          </p:cNvPr>
          <p:cNvSpPr txBox="1"/>
          <p:nvPr/>
        </p:nvSpPr>
        <p:spPr>
          <a:xfrm rot="21085639">
            <a:off x="6432475" y="1154935"/>
            <a:ext cx="346441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Development (Beta)</a:t>
            </a:r>
          </a:p>
        </p:txBody>
      </p:sp>
      <p:sp>
        <p:nvSpPr>
          <p:cNvPr id="6" name="Rectangle 5">
            <a:hlinkClick r:id="rId5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2938181" y="2753911"/>
            <a:ext cx="299197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New Game</a:t>
            </a:r>
          </a:p>
        </p:txBody>
      </p:sp>
      <p:sp>
        <p:nvSpPr>
          <p:cNvPr id="19" name="Rectangle 18">
            <a:hlinkClick r:id="rId6" action="ppaction://hlinksldjump"/>
            <a:extLst>
              <a:ext uri="{FF2B5EF4-FFF2-40B4-BE49-F238E27FC236}">
                <a16:creationId xmlns:a16="http://schemas.microsoft.com/office/drawing/2014/main" id="{AF17692D-160D-4FEF-BE7E-9BB90132BCA8}"/>
              </a:ext>
            </a:extLst>
          </p:cNvPr>
          <p:cNvSpPr/>
          <p:nvPr/>
        </p:nvSpPr>
        <p:spPr>
          <a:xfrm>
            <a:off x="6261846" y="2753911"/>
            <a:ext cx="299197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153027" y="129978"/>
            <a:ext cx="2220480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Version 2.0.0-BETA2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5D4EA6-4CCC-4DAC-951C-D77107EE6568}"/>
              </a:ext>
            </a:extLst>
          </p:cNvPr>
          <p:cNvSpPr txBox="1"/>
          <p:nvPr/>
        </p:nvSpPr>
        <p:spPr>
          <a:xfrm>
            <a:off x="153027" y="6345438"/>
            <a:ext cx="3406702" cy="3693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Copyright © 2020 by KygekDev</a:t>
            </a:r>
          </a:p>
        </p:txBody>
      </p:sp>
      <p:pic>
        <p:nvPicPr>
          <p:cNvPr id="13" name="Mouse Cursor Game Musics">
            <a:hlinkClick r:id="" action="ppaction://media"/>
            <a:extLst>
              <a:ext uri="{FF2B5EF4-FFF2-40B4-BE49-F238E27FC236}">
                <a16:creationId xmlns:a16="http://schemas.microsoft.com/office/drawing/2014/main" id="{1F373C6C-7788-4DB9-B7AD-22530BB900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29373" y="6105170"/>
            <a:ext cx="609600" cy="609600"/>
          </a:xfrm>
          <a:prstGeom prst="rect">
            <a:avLst/>
          </a:prstGeom>
        </p:spPr>
      </p:pic>
      <p:sp>
        <p:nvSpPr>
          <p:cNvPr id="15" name="Rectangle 14">
            <a:hlinkClick r:id="rId8" action="ppaction://hlinksldjump"/>
            <a:extLst>
              <a:ext uri="{FF2B5EF4-FFF2-40B4-BE49-F238E27FC236}">
                <a16:creationId xmlns:a16="http://schemas.microsoft.com/office/drawing/2014/main" id="{C51F5F00-F0B3-4458-8EDA-2CE92EAC7BB0}"/>
              </a:ext>
            </a:extLst>
          </p:cNvPr>
          <p:cNvSpPr/>
          <p:nvPr/>
        </p:nvSpPr>
        <p:spPr>
          <a:xfrm>
            <a:off x="2938182" y="3679789"/>
            <a:ext cx="6315636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A5232B-9211-4C32-9AC5-880C02ED55F8}"/>
              </a:ext>
            </a:extLst>
          </p:cNvPr>
          <p:cNvSpPr/>
          <p:nvPr/>
        </p:nvSpPr>
        <p:spPr>
          <a:xfrm>
            <a:off x="2938182" y="4605667"/>
            <a:ext cx="6315636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Menu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5DF762-75B3-4346-8B15-4DB2494EB8BA}"/>
              </a:ext>
            </a:extLst>
          </p:cNvPr>
          <p:cNvSpPr/>
          <p:nvPr/>
        </p:nvSpPr>
        <p:spPr>
          <a:xfrm>
            <a:off x="1020417" y="573985"/>
            <a:ext cx="10151166" cy="571003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F3D755A-B5C6-4AAC-907C-82D11FBE6FE4}"/>
              </a:ext>
            </a:extLst>
          </p:cNvPr>
          <p:cNvSpPr/>
          <p:nvPr/>
        </p:nvSpPr>
        <p:spPr>
          <a:xfrm>
            <a:off x="1004699" y="559571"/>
            <a:ext cx="10151166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Menu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5F96D0D-2D04-4B2E-AFAE-1C9E4E7E00FD}"/>
              </a:ext>
            </a:extLst>
          </p:cNvPr>
          <p:cNvSpPr/>
          <p:nvPr/>
        </p:nvSpPr>
        <p:spPr>
          <a:xfrm>
            <a:off x="10546265" y="559572"/>
            <a:ext cx="609600" cy="369332"/>
          </a:xfrm>
          <a:prstGeom prst="rect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X</a:t>
            </a:r>
          </a:p>
        </p:txBody>
      </p:sp>
      <p:sp>
        <p:nvSpPr>
          <p:cNvPr id="24" name="Rectangle 23">
            <a:hlinkClick r:id="rId9" action="ppaction://hlinksldjump"/>
            <a:extLst>
              <a:ext uri="{FF2B5EF4-FFF2-40B4-BE49-F238E27FC236}">
                <a16:creationId xmlns:a16="http://schemas.microsoft.com/office/drawing/2014/main" id="{EC1A11D6-6B69-40FE-9CEA-DE701AAF6EC1}"/>
              </a:ext>
            </a:extLst>
          </p:cNvPr>
          <p:cNvSpPr/>
          <p:nvPr/>
        </p:nvSpPr>
        <p:spPr>
          <a:xfrm>
            <a:off x="6440557" y="3136686"/>
            <a:ext cx="4221389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About Cursor Maze</a:t>
            </a:r>
          </a:p>
        </p:txBody>
      </p:sp>
      <p:sp>
        <p:nvSpPr>
          <p:cNvPr id="25" name="Rectangle 24">
            <a:hlinkClick r:id="rId10" action="ppaction://hlinksldjump"/>
            <a:extLst>
              <a:ext uri="{FF2B5EF4-FFF2-40B4-BE49-F238E27FC236}">
                <a16:creationId xmlns:a16="http://schemas.microsoft.com/office/drawing/2014/main" id="{32E63DF1-ACCB-42B3-8F5A-20D957FE791E}"/>
              </a:ext>
            </a:extLst>
          </p:cNvPr>
          <p:cNvSpPr/>
          <p:nvPr/>
        </p:nvSpPr>
        <p:spPr>
          <a:xfrm>
            <a:off x="1530053" y="3136686"/>
            <a:ext cx="4221389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What’s New</a:t>
            </a:r>
          </a:p>
        </p:txBody>
      </p:sp>
      <p:sp>
        <p:nvSpPr>
          <p:cNvPr id="26" name="Rectangle 25">
            <a:hlinkClick r:id="rId11" action="ppaction://hlinksldjump"/>
            <a:extLst>
              <a:ext uri="{FF2B5EF4-FFF2-40B4-BE49-F238E27FC236}">
                <a16:creationId xmlns:a16="http://schemas.microsoft.com/office/drawing/2014/main" id="{A63767A1-B263-4AF0-93E5-3B0D305BA348}"/>
              </a:ext>
            </a:extLst>
          </p:cNvPr>
          <p:cNvSpPr/>
          <p:nvPr/>
        </p:nvSpPr>
        <p:spPr>
          <a:xfrm>
            <a:off x="1530052" y="4226018"/>
            <a:ext cx="4221389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Credits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2C96BBC-1F7B-41CA-A582-66736C6737D9}"/>
              </a:ext>
            </a:extLst>
          </p:cNvPr>
          <p:cNvSpPr/>
          <p:nvPr/>
        </p:nvSpPr>
        <p:spPr>
          <a:xfrm>
            <a:off x="6440557" y="4222880"/>
            <a:ext cx="4221389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 Game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50E5B1-4BB5-40C7-B987-E097DFF7FB5D}"/>
              </a:ext>
            </a:extLst>
          </p:cNvPr>
          <p:cNvSpPr txBox="1"/>
          <p:nvPr/>
        </p:nvSpPr>
        <p:spPr>
          <a:xfrm>
            <a:off x="5173482" y="1537638"/>
            <a:ext cx="1851789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Menu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6181B6-3063-4AB1-8E63-00E373F348E3}"/>
              </a:ext>
            </a:extLst>
          </p:cNvPr>
          <p:cNvSpPr/>
          <p:nvPr/>
        </p:nvSpPr>
        <p:spPr>
          <a:xfrm>
            <a:off x="3379272" y="1895997"/>
            <a:ext cx="5433456" cy="3056318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C7E7BD-A84B-4FD3-B3DF-516AED1C459E}"/>
              </a:ext>
            </a:extLst>
          </p:cNvPr>
          <p:cNvSpPr/>
          <p:nvPr/>
        </p:nvSpPr>
        <p:spPr>
          <a:xfrm>
            <a:off x="3363554" y="1889866"/>
            <a:ext cx="5433456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 Game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CA5D0F-F252-4AEC-B5B7-A24C4C860804}"/>
              </a:ext>
            </a:extLst>
          </p:cNvPr>
          <p:cNvSpPr/>
          <p:nvPr/>
        </p:nvSpPr>
        <p:spPr>
          <a:xfrm>
            <a:off x="8192646" y="1878046"/>
            <a:ext cx="609600" cy="369332"/>
          </a:xfrm>
          <a:prstGeom prst="rect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43857F-13D9-4909-A17E-A2FCD6DC13B5}"/>
              </a:ext>
            </a:extLst>
          </p:cNvPr>
          <p:cNvSpPr txBox="1"/>
          <p:nvPr/>
        </p:nvSpPr>
        <p:spPr>
          <a:xfrm>
            <a:off x="3798876" y="2715090"/>
            <a:ext cx="458971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exit?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392EC73-2F04-402A-9827-5D3C37EB3D59}"/>
              </a:ext>
            </a:extLst>
          </p:cNvPr>
          <p:cNvSpPr/>
          <p:nvPr/>
        </p:nvSpPr>
        <p:spPr>
          <a:xfrm>
            <a:off x="6373127" y="3694202"/>
            <a:ext cx="2006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No</a:t>
            </a:r>
          </a:p>
        </p:txBody>
      </p:sp>
      <p:sp>
        <p:nvSpPr>
          <p:cNvPr id="31" name="Rectangle 30">
            <a:hlinkClick r:id="" action="ppaction://hlinkshowjump?jump=endshow"/>
            <a:extLst>
              <a:ext uri="{FF2B5EF4-FFF2-40B4-BE49-F238E27FC236}">
                <a16:creationId xmlns:a16="http://schemas.microsoft.com/office/drawing/2014/main" id="{8A08ED4E-9C19-4D07-A28D-36FAE499970C}"/>
              </a:ext>
            </a:extLst>
          </p:cNvPr>
          <p:cNvSpPr/>
          <p:nvPr/>
        </p:nvSpPr>
        <p:spPr>
          <a:xfrm>
            <a:off x="3800419" y="3696283"/>
            <a:ext cx="2018452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164640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1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10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" fill="hold">
                      <p:stCondLst>
                        <p:cond delay="0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4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8" fill="hold">
                      <p:stCondLst>
                        <p:cond delay="0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166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7" fill="hold">
                      <p:stCondLst>
                        <p:cond delay="0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17" grpId="1" animBg="1"/>
      <p:bldP spid="17" grpId="2" animBg="1"/>
      <p:bldP spid="17" grpId="3" animBg="1"/>
      <p:bldP spid="17" grpId="4" animBg="1"/>
      <p:bldP spid="18" grpId="0" animBg="1"/>
      <p:bldP spid="18" grpId="1" animBg="1"/>
      <p:bldP spid="18" grpId="2" animBg="1"/>
      <p:bldP spid="18" grpId="3" animBg="1"/>
      <p:bldP spid="18" grpId="4" animBg="1"/>
      <p:bldP spid="20" grpId="0" animBg="1"/>
      <p:bldP spid="20" grpId="1" animBg="1"/>
      <p:bldP spid="20" grpId="2" animBg="1"/>
      <p:bldP spid="20" grpId="3" animBg="1"/>
      <p:bldP spid="20" grpId="4" animBg="1"/>
      <p:bldP spid="24" grpId="0" animBg="1"/>
      <p:bldP spid="24" grpId="1" animBg="1"/>
      <p:bldP spid="24" grpId="2" animBg="1"/>
      <p:bldP spid="24" grpId="3" animBg="1"/>
      <p:bldP spid="24" grpId="4" animBg="1"/>
      <p:bldP spid="25" grpId="0" animBg="1"/>
      <p:bldP spid="25" grpId="1" animBg="1"/>
      <p:bldP spid="25" grpId="2" animBg="1"/>
      <p:bldP spid="25" grpId="3" animBg="1"/>
      <p:bldP spid="25" grpId="4" animBg="1"/>
      <p:bldP spid="26" grpId="0" animBg="1"/>
      <p:bldP spid="26" grpId="1" animBg="1"/>
      <p:bldP spid="26" grpId="2" animBg="1"/>
      <p:bldP spid="26" grpId="3" animBg="1"/>
      <p:bldP spid="26" grpId="4" animBg="1"/>
      <p:bldP spid="27" grpId="0" animBg="1"/>
      <p:bldP spid="27" grpId="1" animBg="1"/>
      <p:bldP spid="27" grpId="2" animBg="1"/>
      <p:bldP spid="27" grpId="3" animBg="1"/>
      <p:bldP spid="27" grpId="4" animBg="1"/>
      <p:bldP spid="29" grpId="0"/>
      <p:bldP spid="29" grpId="1"/>
      <p:bldP spid="29" grpId="2"/>
      <p:bldP spid="29" grpId="3"/>
      <p:bldP spid="29" grpId="4"/>
      <p:bldP spid="23" grpId="0" animBg="1"/>
      <p:bldP spid="23" grpId="1" animBg="1"/>
      <p:bldP spid="23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8" grpId="0"/>
      <p:bldP spid="28" grpId="1"/>
      <p:bldP spid="28" grpId="2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10810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518238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640272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50180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424237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91819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07514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9817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388025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52046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07215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What’s New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9711313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 will be the next Mouse Cursor Game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2336314"/>
            <a:ext cx="11461792" cy="273921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 will be in Beta stage while ensuring it is ready to be released. Mouse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Game will continue to be updated and supported while Beta version of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 being tested. After the release of Cursor Maze, Mouse Cursor Game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users will be encouraged to install Cursor Maze. Mouse Cursor Game will no longer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get updates after the release of Cursor Maze.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See the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hlinkClick r:id="rId4" tooltip="Clicking this will open your brows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changelogs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for changes in updates</a:t>
            </a:r>
          </a:p>
        </p:txBody>
      </p:sp>
    </p:spTree>
    <p:extLst>
      <p:ext uri="{BB962C8B-B14F-4D97-AF65-F5344CB8AC3E}">
        <p14:creationId xmlns:p14="http://schemas.microsoft.com/office/powerpoint/2010/main" val="60800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9630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6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29476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56730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45784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09726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27578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7885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3593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10299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71200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6465231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About Cursor Maze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36174"/>
            <a:ext cx="11458586" cy="378565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Developed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by KygekDev since August 26</a:t>
            </a:r>
            <a:r>
              <a:rPr lang="en-US" sz="24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, 2020.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Current Version: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Version 2.0.0-BETA2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NOTICE: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You are using Beta version of Cursor Maze. It may contain many bugs.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report the developer if you found bug(s). Support the developer by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contributing in GitHub. If you want to be a collaborator, please contact the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developer via Discord (KygekDev#6415). Any contributions will be very appreciated!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Copyright © 2020 KygekDev.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This project is under GPL-3.0 open source license.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D8706C7C-24FB-48DB-9512-DD8DE3E2E31B}"/>
              </a:ext>
            </a:extLst>
          </p:cNvPr>
          <p:cNvSpPr/>
          <p:nvPr/>
        </p:nvSpPr>
        <p:spPr>
          <a:xfrm>
            <a:off x="2993381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Credits</a:t>
            </a:r>
          </a:p>
        </p:txBody>
      </p:sp>
      <p:sp>
        <p:nvSpPr>
          <p:cNvPr id="9" name="Rectangle 8">
            <a:hlinkClick r:id="rId5" tooltip="Clicking this will open your browser"/>
            <a:extLst>
              <a:ext uri="{FF2B5EF4-FFF2-40B4-BE49-F238E27FC236}">
                <a16:creationId xmlns:a16="http://schemas.microsoft.com/office/drawing/2014/main" id="{07AFD8DC-221D-4DC6-A687-6E0DA5ECDAB7}"/>
              </a:ext>
            </a:extLst>
          </p:cNvPr>
          <p:cNvSpPr/>
          <p:nvPr/>
        </p:nvSpPr>
        <p:spPr>
          <a:xfrm>
            <a:off x="7909937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GitHub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8878452F-740D-4B42-A97C-2464CB7150C8}"/>
              </a:ext>
            </a:extLst>
          </p:cNvPr>
          <p:cNvSpPr/>
          <p:nvPr/>
        </p:nvSpPr>
        <p:spPr>
          <a:xfrm>
            <a:off x="5451659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License</a:t>
            </a:r>
          </a:p>
        </p:txBody>
      </p:sp>
    </p:spTree>
    <p:extLst>
      <p:ext uri="{BB962C8B-B14F-4D97-AF65-F5344CB8AC3E}">
        <p14:creationId xmlns:p14="http://schemas.microsoft.com/office/powerpoint/2010/main" val="140636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240037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1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260733" y="3112435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3198167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3429000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05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1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A19EEF-96BB-4E51-8F0A-2F79F76B6095}"/>
              </a:ext>
            </a:extLst>
          </p:cNvPr>
          <p:cNvSpPr/>
          <p:nvPr/>
        </p:nvSpPr>
        <p:spPr>
          <a:xfrm>
            <a:off x="1097280" y="2965388"/>
            <a:ext cx="9997440" cy="92722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Hover r:id="rId4" action="ppaction://hlinksldjump"/>
            <a:extLst>
              <a:ext uri="{FF2B5EF4-FFF2-40B4-BE49-F238E27FC236}">
                <a16:creationId xmlns:a16="http://schemas.microsoft.com/office/drawing/2014/main" id="{B7379286-4C8C-4B54-BC8A-508236506CDB}"/>
              </a:ext>
            </a:extLst>
          </p:cNvPr>
          <p:cNvSpPr/>
          <p:nvPr/>
        </p:nvSpPr>
        <p:spPr>
          <a:xfrm>
            <a:off x="10298137" y="3112435"/>
            <a:ext cx="633130" cy="63313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260733" y="3112435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655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4451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1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391397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2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260733" y="2553823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2639555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2870388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97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2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7AD912-97E6-4199-88A6-21CEDD59BC25}"/>
              </a:ext>
            </a:extLst>
          </p:cNvPr>
          <p:cNvSpPr/>
          <p:nvPr/>
        </p:nvSpPr>
        <p:spPr>
          <a:xfrm>
            <a:off x="1097280" y="2406776"/>
            <a:ext cx="9981034" cy="2904704"/>
          </a:xfrm>
          <a:custGeom>
            <a:avLst/>
            <a:gdLst>
              <a:gd name="connsiteX0" fmla="*/ 0 w 9981034"/>
              <a:gd name="connsiteY0" fmla="*/ 0 h 2904704"/>
              <a:gd name="connsiteX1" fmla="*/ 9981034 w 9981034"/>
              <a:gd name="connsiteY1" fmla="*/ 0 h 2904704"/>
              <a:gd name="connsiteX2" fmla="*/ 9981034 w 9981034"/>
              <a:gd name="connsiteY2" fmla="*/ 927224 h 2904704"/>
              <a:gd name="connsiteX3" fmla="*/ 9981034 w 9981034"/>
              <a:gd name="connsiteY3" fmla="*/ 2904704 h 2904704"/>
              <a:gd name="connsiteX4" fmla="*/ 9053810 w 9981034"/>
              <a:gd name="connsiteY4" fmla="*/ 2904704 h 2904704"/>
              <a:gd name="connsiteX5" fmla="*/ 9053810 w 9981034"/>
              <a:gd name="connsiteY5" fmla="*/ 927224 h 2904704"/>
              <a:gd name="connsiteX6" fmla="*/ 0 w 9981034"/>
              <a:gd name="connsiteY6" fmla="*/ 927224 h 290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81034" h="2904704">
                <a:moveTo>
                  <a:pt x="0" y="0"/>
                </a:moveTo>
                <a:lnTo>
                  <a:pt x="9981034" y="0"/>
                </a:lnTo>
                <a:lnTo>
                  <a:pt x="9981034" y="927224"/>
                </a:lnTo>
                <a:lnTo>
                  <a:pt x="9981034" y="2904704"/>
                </a:lnTo>
                <a:lnTo>
                  <a:pt x="9053810" y="2904704"/>
                </a:lnTo>
                <a:lnTo>
                  <a:pt x="9053810" y="927224"/>
                </a:lnTo>
                <a:lnTo>
                  <a:pt x="0" y="927224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>
            <a:hlinkHover r:id="rId4" action="ppaction://hlinksldjump"/>
            <a:extLst>
              <a:ext uri="{FF2B5EF4-FFF2-40B4-BE49-F238E27FC236}">
                <a16:creationId xmlns:a16="http://schemas.microsoft.com/office/drawing/2014/main" id="{B7379286-4C8C-4B54-BC8A-508236506CDB}"/>
              </a:ext>
            </a:extLst>
          </p:cNvPr>
          <p:cNvSpPr/>
          <p:nvPr/>
        </p:nvSpPr>
        <p:spPr>
          <a:xfrm>
            <a:off x="10298137" y="4530716"/>
            <a:ext cx="633130" cy="63313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260733" y="2553823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873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5274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2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51398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3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2115119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2345952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208208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9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3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669435A-7C1E-4D0E-8F96-DA1FB2A4F011}"/>
              </a:ext>
            </a:extLst>
          </p:cNvPr>
          <p:cNvSpPr/>
          <p:nvPr/>
        </p:nvSpPr>
        <p:spPr>
          <a:xfrm>
            <a:off x="1169894" y="1929529"/>
            <a:ext cx="9857565" cy="4113928"/>
          </a:xfrm>
          <a:custGeom>
            <a:avLst/>
            <a:gdLst>
              <a:gd name="connsiteX0" fmla="*/ 0 w 9857565"/>
              <a:gd name="connsiteY0" fmla="*/ 0 h 4113928"/>
              <a:gd name="connsiteX1" fmla="*/ 7126941 w 9857565"/>
              <a:gd name="connsiteY1" fmla="*/ 0 h 4113928"/>
              <a:gd name="connsiteX2" fmla="*/ 7126941 w 9857565"/>
              <a:gd name="connsiteY2" fmla="*/ 832846 h 4113928"/>
              <a:gd name="connsiteX3" fmla="*/ 7126941 w 9857565"/>
              <a:gd name="connsiteY3" fmla="*/ 3281082 h 4113928"/>
              <a:gd name="connsiteX4" fmla="*/ 9857565 w 9857565"/>
              <a:gd name="connsiteY4" fmla="*/ 3281082 h 4113928"/>
              <a:gd name="connsiteX5" fmla="*/ 9857565 w 9857565"/>
              <a:gd name="connsiteY5" fmla="*/ 4113928 h 4113928"/>
              <a:gd name="connsiteX6" fmla="*/ 7126941 w 9857565"/>
              <a:gd name="connsiteY6" fmla="*/ 4113928 h 4113928"/>
              <a:gd name="connsiteX7" fmla="*/ 6294095 w 9857565"/>
              <a:gd name="connsiteY7" fmla="*/ 4113928 h 4113928"/>
              <a:gd name="connsiteX8" fmla="*/ 6294095 w 9857565"/>
              <a:gd name="connsiteY8" fmla="*/ 832846 h 4113928"/>
              <a:gd name="connsiteX9" fmla="*/ 0 w 9857565"/>
              <a:gd name="connsiteY9" fmla="*/ 832846 h 411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57565" h="4113928">
                <a:moveTo>
                  <a:pt x="0" y="0"/>
                </a:moveTo>
                <a:lnTo>
                  <a:pt x="7126941" y="0"/>
                </a:lnTo>
                <a:lnTo>
                  <a:pt x="7126941" y="832846"/>
                </a:lnTo>
                <a:lnTo>
                  <a:pt x="7126941" y="3281082"/>
                </a:lnTo>
                <a:lnTo>
                  <a:pt x="9857565" y="3281082"/>
                </a:lnTo>
                <a:lnTo>
                  <a:pt x="9857565" y="4113928"/>
                </a:lnTo>
                <a:lnTo>
                  <a:pt x="7126941" y="4113928"/>
                </a:lnTo>
                <a:lnTo>
                  <a:pt x="6294095" y="4113928"/>
                </a:lnTo>
                <a:lnTo>
                  <a:pt x="6294095" y="832846"/>
                </a:lnTo>
                <a:lnTo>
                  <a:pt x="0" y="832846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313435" y="208208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Hover r:id="rId4" action="ppaction://hlinksldjump"/>
            <a:extLst>
              <a:ext uri="{FF2B5EF4-FFF2-40B4-BE49-F238E27FC236}">
                <a16:creationId xmlns:a16="http://schemas.microsoft.com/office/drawing/2014/main" id="{B7379286-4C8C-4B54-BC8A-508236506CDB}"/>
              </a:ext>
            </a:extLst>
          </p:cNvPr>
          <p:cNvSpPr/>
          <p:nvPr/>
        </p:nvSpPr>
        <p:spPr>
          <a:xfrm>
            <a:off x="10350839" y="5363171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Hover r:id="rId3" action="ppaction://hlinksldjump"/>
            <a:extLst>
              <a:ext uri="{FF2B5EF4-FFF2-40B4-BE49-F238E27FC236}">
                <a16:creationId xmlns:a16="http://schemas.microsoft.com/office/drawing/2014/main" id="{D529DD9A-F0E3-4675-ADF0-4CFA9AC88071}"/>
              </a:ext>
            </a:extLst>
          </p:cNvPr>
          <p:cNvSpPr/>
          <p:nvPr/>
        </p:nvSpPr>
        <p:spPr>
          <a:xfrm>
            <a:off x="5937717" y="2448451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6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7.40741E-7 L 0 -0.1217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2493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3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840392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2563522" cy="83099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LICENSE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461800"/>
            <a:ext cx="11533927" cy="3170099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This program is free software: you can redistribute it and/or modify it under the terms of the GNU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General Public License as published by the Free Software Foundation, either version 3 of the License,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or (at your option) any later version.</a:t>
            </a: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This program is distributed in the hope that it will be useful, but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WITHOUT ANY WARRANTY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;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Without even the implied warranty of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MERCHANTABILITY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or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FITNESS FOR A PARTICULAR</a:t>
            </a:r>
          </a:p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PURPOSE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See the GNU General Public License for more details.</a:t>
            </a: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should have received a copy of the GNU General Public License along with this program. If not,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see https://www.gnu.org/licenses/.</a:t>
            </a:r>
          </a:p>
        </p:txBody>
      </p:sp>
    </p:spTree>
    <p:extLst>
      <p:ext uri="{BB962C8B-B14F-4D97-AF65-F5344CB8AC3E}">
        <p14:creationId xmlns:p14="http://schemas.microsoft.com/office/powerpoint/2010/main" val="95914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4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2115119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2345952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208208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05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4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E44CBE4-BEE8-460A-887D-EA4B0FB16D7D}"/>
              </a:ext>
            </a:extLst>
          </p:cNvPr>
          <p:cNvSpPr/>
          <p:nvPr/>
        </p:nvSpPr>
        <p:spPr>
          <a:xfrm>
            <a:off x="1164541" y="1929527"/>
            <a:ext cx="9857567" cy="4113928"/>
          </a:xfrm>
          <a:custGeom>
            <a:avLst/>
            <a:gdLst>
              <a:gd name="connsiteX0" fmla="*/ 0 w 9857567"/>
              <a:gd name="connsiteY0" fmla="*/ 0 h 4113928"/>
              <a:gd name="connsiteX1" fmla="*/ 3670695 w 9857567"/>
              <a:gd name="connsiteY1" fmla="*/ 0 h 4113928"/>
              <a:gd name="connsiteX2" fmla="*/ 3670695 w 9857567"/>
              <a:gd name="connsiteY2" fmla="*/ 827526 h 4113928"/>
              <a:gd name="connsiteX3" fmla="*/ 3670695 w 9857567"/>
              <a:gd name="connsiteY3" fmla="*/ 827527 h 4113928"/>
              <a:gd name="connsiteX4" fmla="*/ 3670695 w 9857567"/>
              <a:gd name="connsiteY4" fmla="*/ 3286401 h 4113928"/>
              <a:gd name="connsiteX5" fmla="*/ 9857567 w 9857567"/>
              <a:gd name="connsiteY5" fmla="*/ 3286401 h 4113928"/>
              <a:gd name="connsiteX6" fmla="*/ 9857567 w 9857567"/>
              <a:gd name="connsiteY6" fmla="*/ 4113928 h 4113928"/>
              <a:gd name="connsiteX7" fmla="*/ 2843169 w 9857567"/>
              <a:gd name="connsiteY7" fmla="*/ 4113928 h 4113928"/>
              <a:gd name="connsiteX8" fmla="*/ 2843169 w 9857567"/>
              <a:gd name="connsiteY8" fmla="*/ 3286401 h 4113928"/>
              <a:gd name="connsiteX9" fmla="*/ 2843168 w 9857567"/>
              <a:gd name="connsiteY9" fmla="*/ 3286401 h 4113928"/>
              <a:gd name="connsiteX10" fmla="*/ 2843168 w 9857567"/>
              <a:gd name="connsiteY10" fmla="*/ 827527 h 4113928"/>
              <a:gd name="connsiteX11" fmla="*/ 0 w 9857567"/>
              <a:gd name="connsiteY11" fmla="*/ 827527 h 411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857567" h="4113928">
                <a:moveTo>
                  <a:pt x="0" y="0"/>
                </a:moveTo>
                <a:lnTo>
                  <a:pt x="3670695" y="0"/>
                </a:lnTo>
                <a:lnTo>
                  <a:pt x="3670695" y="827526"/>
                </a:lnTo>
                <a:lnTo>
                  <a:pt x="3670695" y="827527"/>
                </a:lnTo>
                <a:lnTo>
                  <a:pt x="3670695" y="3286401"/>
                </a:lnTo>
                <a:lnTo>
                  <a:pt x="9857567" y="3286401"/>
                </a:lnTo>
                <a:lnTo>
                  <a:pt x="9857567" y="4113928"/>
                </a:lnTo>
                <a:lnTo>
                  <a:pt x="2843169" y="4113928"/>
                </a:lnTo>
                <a:lnTo>
                  <a:pt x="2843169" y="3286401"/>
                </a:lnTo>
                <a:lnTo>
                  <a:pt x="2843168" y="3286401"/>
                </a:lnTo>
                <a:lnTo>
                  <a:pt x="2843168" y="827527"/>
                </a:lnTo>
                <a:lnTo>
                  <a:pt x="0" y="827527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313435" y="208208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Hover r:id="rId4" action="ppaction://hlinksldjump"/>
            <a:extLst>
              <a:ext uri="{FF2B5EF4-FFF2-40B4-BE49-F238E27FC236}">
                <a16:creationId xmlns:a16="http://schemas.microsoft.com/office/drawing/2014/main" id="{B7379286-4C8C-4B54-BC8A-508236506CDB}"/>
              </a:ext>
            </a:extLst>
          </p:cNvPr>
          <p:cNvSpPr/>
          <p:nvPr/>
        </p:nvSpPr>
        <p:spPr>
          <a:xfrm>
            <a:off x="10350839" y="5363171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Hover r:id="rId3" action="ppaction://hlinksldjump"/>
            <a:extLst>
              <a:ext uri="{FF2B5EF4-FFF2-40B4-BE49-F238E27FC236}">
                <a16:creationId xmlns:a16="http://schemas.microsoft.com/office/drawing/2014/main" id="{D529DD9A-F0E3-4675-ADF0-4CFA9AC88071}"/>
              </a:ext>
            </a:extLst>
          </p:cNvPr>
          <p:cNvSpPr/>
          <p:nvPr/>
        </p:nvSpPr>
        <p:spPr>
          <a:xfrm rot="5400000">
            <a:off x="3849426" y="3942664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hlinkHover r:id="rId3" action="ppaction://hlinksldjump"/>
            <a:extLst>
              <a:ext uri="{FF2B5EF4-FFF2-40B4-BE49-F238E27FC236}">
                <a16:creationId xmlns:a16="http://schemas.microsoft.com/office/drawing/2014/main" id="{41604E40-E615-462F-A700-DDFA8AA1463D}"/>
              </a:ext>
            </a:extLst>
          </p:cNvPr>
          <p:cNvSpPr/>
          <p:nvPr/>
        </p:nvSpPr>
        <p:spPr>
          <a:xfrm rot="10800000">
            <a:off x="6477239" y="491198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4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81481E-6 L 0.06783 -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85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48148E-6 L -8.33333E-7 0.1189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8165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4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295745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5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5348649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5579482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531561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9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3141D0A-8998-49C6-AD84-74D892B6C1DC}"/>
              </a:ext>
            </a:extLst>
          </p:cNvPr>
          <p:cNvCxnSpPr>
            <a:cxnSpLocks/>
          </p:cNvCxnSpPr>
          <p:nvPr/>
        </p:nvCxnSpPr>
        <p:spPr>
          <a:xfrm flipV="1">
            <a:off x="6689737" y="4051496"/>
            <a:ext cx="0" cy="478301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7464155-C314-419C-880B-29C56DD892E5}"/>
              </a:ext>
            </a:extLst>
          </p:cNvPr>
          <p:cNvSpPr txBox="1"/>
          <p:nvPr/>
        </p:nvSpPr>
        <p:spPr>
          <a:xfrm>
            <a:off x="5214814" y="4644826"/>
            <a:ext cx="2949845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Click the button to open</a:t>
            </a:r>
          </a:p>
          <a:p>
            <a:pPr algn="ctr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the lane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5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A19674B-2433-4952-80DA-DEAA8FCE9752}"/>
              </a:ext>
            </a:extLst>
          </p:cNvPr>
          <p:cNvSpPr/>
          <p:nvPr/>
        </p:nvSpPr>
        <p:spPr>
          <a:xfrm>
            <a:off x="1233923" y="1974573"/>
            <a:ext cx="9089519" cy="3945482"/>
          </a:xfrm>
          <a:custGeom>
            <a:avLst/>
            <a:gdLst>
              <a:gd name="connsiteX0" fmla="*/ 1822041 w 9089519"/>
              <a:gd name="connsiteY0" fmla="*/ 0 h 3945482"/>
              <a:gd name="connsiteX1" fmla="*/ 2503190 w 9089519"/>
              <a:gd name="connsiteY1" fmla="*/ 0 h 3945482"/>
              <a:gd name="connsiteX2" fmla="*/ 9089519 w 9089519"/>
              <a:gd name="connsiteY2" fmla="*/ 0 h 3945482"/>
              <a:gd name="connsiteX3" fmla="*/ 9089519 w 9089519"/>
              <a:gd name="connsiteY3" fmla="*/ 681149 h 3945482"/>
              <a:gd name="connsiteX4" fmla="*/ 9089518 w 9089519"/>
              <a:gd name="connsiteY4" fmla="*/ 681149 h 3945482"/>
              <a:gd name="connsiteX5" fmla="*/ 9089518 w 9089519"/>
              <a:gd name="connsiteY5" fmla="*/ 3938269 h 3945482"/>
              <a:gd name="connsiteX6" fmla="*/ 8408370 w 9089519"/>
              <a:gd name="connsiteY6" fmla="*/ 3938269 h 3945482"/>
              <a:gd name="connsiteX7" fmla="*/ 8408370 w 9089519"/>
              <a:gd name="connsiteY7" fmla="*/ 681149 h 3945482"/>
              <a:gd name="connsiteX8" fmla="*/ 5796354 w 9089519"/>
              <a:gd name="connsiteY8" fmla="*/ 681149 h 3945482"/>
              <a:gd name="connsiteX9" fmla="*/ 5796354 w 9089519"/>
              <a:gd name="connsiteY9" fmla="*/ 1874595 h 3945482"/>
              <a:gd name="connsiteX10" fmla="*/ 5115205 w 9089519"/>
              <a:gd name="connsiteY10" fmla="*/ 1874595 h 3945482"/>
              <a:gd name="connsiteX11" fmla="*/ 5115205 w 9089519"/>
              <a:gd name="connsiteY11" fmla="*/ 681149 h 3945482"/>
              <a:gd name="connsiteX12" fmla="*/ 2503190 w 9089519"/>
              <a:gd name="connsiteY12" fmla="*/ 681149 h 3945482"/>
              <a:gd name="connsiteX13" fmla="*/ 2503190 w 9089519"/>
              <a:gd name="connsiteY13" fmla="*/ 3264333 h 3945482"/>
              <a:gd name="connsiteX14" fmla="*/ 2503190 w 9089519"/>
              <a:gd name="connsiteY14" fmla="*/ 3945482 h 3945482"/>
              <a:gd name="connsiteX15" fmla="*/ 0 w 9089519"/>
              <a:gd name="connsiteY15" fmla="*/ 3945482 h 3945482"/>
              <a:gd name="connsiteX16" fmla="*/ 0 w 9089519"/>
              <a:gd name="connsiteY16" fmla="*/ 3264333 h 3945482"/>
              <a:gd name="connsiteX17" fmla="*/ 1822041 w 9089519"/>
              <a:gd name="connsiteY17" fmla="*/ 3264333 h 3945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089519" h="3945482">
                <a:moveTo>
                  <a:pt x="1822041" y="0"/>
                </a:moveTo>
                <a:lnTo>
                  <a:pt x="2503190" y="0"/>
                </a:lnTo>
                <a:lnTo>
                  <a:pt x="9089519" y="0"/>
                </a:lnTo>
                <a:lnTo>
                  <a:pt x="9089519" y="681149"/>
                </a:lnTo>
                <a:lnTo>
                  <a:pt x="9089518" y="681149"/>
                </a:lnTo>
                <a:lnTo>
                  <a:pt x="9089518" y="3938269"/>
                </a:lnTo>
                <a:lnTo>
                  <a:pt x="8408370" y="3938269"/>
                </a:lnTo>
                <a:lnTo>
                  <a:pt x="8408370" y="681149"/>
                </a:lnTo>
                <a:lnTo>
                  <a:pt x="5796354" y="681149"/>
                </a:lnTo>
                <a:lnTo>
                  <a:pt x="5796354" y="1874595"/>
                </a:lnTo>
                <a:lnTo>
                  <a:pt x="5115205" y="1874595"/>
                </a:lnTo>
                <a:lnTo>
                  <a:pt x="5115205" y="681149"/>
                </a:lnTo>
                <a:lnTo>
                  <a:pt x="2503190" y="681149"/>
                </a:lnTo>
                <a:lnTo>
                  <a:pt x="2503190" y="3264333"/>
                </a:lnTo>
                <a:lnTo>
                  <a:pt x="2503190" y="3945482"/>
                </a:lnTo>
                <a:lnTo>
                  <a:pt x="0" y="3945482"/>
                </a:lnTo>
                <a:lnTo>
                  <a:pt x="0" y="3264333"/>
                </a:lnTo>
                <a:lnTo>
                  <a:pt x="1822041" y="3264333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D680D1-708B-40B7-BCBE-D51999D8BD50}"/>
              </a:ext>
            </a:extLst>
          </p:cNvPr>
          <p:cNvSpPr/>
          <p:nvPr/>
        </p:nvSpPr>
        <p:spPr>
          <a:xfrm>
            <a:off x="1313435" y="531561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hlinkHover r:id="rId4" action="ppaction://hlinksldjump"/>
            <a:extLst>
              <a:ext uri="{FF2B5EF4-FFF2-40B4-BE49-F238E27FC236}">
                <a16:creationId xmlns:a16="http://schemas.microsoft.com/office/drawing/2014/main" id="{55CF3840-3776-49F7-8924-88C65B0B4AE0}"/>
              </a:ext>
            </a:extLst>
          </p:cNvPr>
          <p:cNvSpPr/>
          <p:nvPr/>
        </p:nvSpPr>
        <p:spPr>
          <a:xfrm>
            <a:off x="9719005" y="5315619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D7986E2-F15D-4C42-B4EE-BBC8771D5E3F}"/>
              </a:ext>
            </a:extLst>
          </p:cNvPr>
          <p:cNvSpPr/>
          <p:nvPr/>
        </p:nvSpPr>
        <p:spPr>
          <a:xfrm>
            <a:off x="6425875" y="3252949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hlinkHover r:id="rId3" action="ppaction://hlinksldjump"/>
            <a:extLst>
              <a:ext uri="{FF2B5EF4-FFF2-40B4-BE49-F238E27FC236}">
                <a16:creationId xmlns:a16="http://schemas.microsoft.com/office/drawing/2014/main" id="{83E0C425-7985-4052-9CFE-4D94F2C3F162}"/>
              </a:ext>
            </a:extLst>
          </p:cNvPr>
          <p:cNvSpPr/>
          <p:nvPr/>
        </p:nvSpPr>
        <p:spPr>
          <a:xfrm>
            <a:off x="8426954" y="1697457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35AFA1-B4E9-4DB3-876C-E6AAA25E3AC8}"/>
              </a:ext>
            </a:extLst>
          </p:cNvPr>
          <p:cNvSpPr/>
          <p:nvPr/>
        </p:nvSpPr>
        <p:spPr>
          <a:xfrm>
            <a:off x="6425875" y="3252949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74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-2.5E-6 -0.18032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2.5E-6 -0.18032 L -2.5E-6 -4.44444E-6 " pathEditMode="relative" rAng="0" ptsTypes="AA">
                                      <p:cBhvr>
                                        <p:cTn id="11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05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9" grpId="0" animBg="1"/>
      <p:bldP spid="39" grpId="1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7722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5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134576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6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3970423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420125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3937393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6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42F82DF-B8A5-495B-8EE0-6C910864179F}"/>
              </a:ext>
            </a:extLst>
          </p:cNvPr>
          <p:cNvSpPr/>
          <p:nvPr/>
        </p:nvSpPr>
        <p:spPr>
          <a:xfrm>
            <a:off x="1236721" y="1590260"/>
            <a:ext cx="9718561" cy="4215787"/>
          </a:xfrm>
          <a:custGeom>
            <a:avLst/>
            <a:gdLst>
              <a:gd name="connsiteX0" fmla="*/ 6175735 w 9718561"/>
              <a:gd name="connsiteY0" fmla="*/ 695994 h 4215787"/>
              <a:gd name="connsiteX1" fmla="*/ 6175735 w 9718561"/>
              <a:gd name="connsiteY1" fmla="*/ 3519791 h 4215787"/>
              <a:gd name="connsiteX2" fmla="*/ 9037412 w 9718561"/>
              <a:gd name="connsiteY2" fmla="*/ 3519791 h 4215787"/>
              <a:gd name="connsiteX3" fmla="*/ 9037412 w 9718561"/>
              <a:gd name="connsiteY3" fmla="*/ 695994 h 4215787"/>
              <a:gd name="connsiteX4" fmla="*/ 2659418 w 9718561"/>
              <a:gd name="connsiteY4" fmla="*/ 0 h 4215787"/>
              <a:gd name="connsiteX5" fmla="*/ 9037412 w 9718561"/>
              <a:gd name="connsiteY5" fmla="*/ 0 h 4215787"/>
              <a:gd name="connsiteX6" fmla="*/ 9184749 w 9718561"/>
              <a:gd name="connsiteY6" fmla="*/ 0 h 4215787"/>
              <a:gd name="connsiteX7" fmla="*/ 9718561 w 9718561"/>
              <a:gd name="connsiteY7" fmla="*/ 0 h 4215787"/>
              <a:gd name="connsiteX8" fmla="*/ 9718561 w 9718561"/>
              <a:gd name="connsiteY8" fmla="*/ 3596501 h 4215787"/>
              <a:gd name="connsiteX9" fmla="*/ 9718558 w 9718561"/>
              <a:gd name="connsiteY9" fmla="*/ 3596501 h 4215787"/>
              <a:gd name="connsiteX10" fmla="*/ 9718558 w 9718561"/>
              <a:gd name="connsiteY10" fmla="*/ 4215785 h 4215787"/>
              <a:gd name="connsiteX11" fmla="*/ 681149 w 9718561"/>
              <a:gd name="connsiteY11" fmla="*/ 4215785 h 4215787"/>
              <a:gd name="connsiteX12" fmla="*/ 681149 w 9718561"/>
              <a:gd name="connsiteY12" fmla="*/ 4215787 h 4215787"/>
              <a:gd name="connsiteX13" fmla="*/ 0 w 9718561"/>
              <a:gd name="connsiteY13" fmla="*/ 4215787 h 4215787"/>
              <a:gd name="connsiteX14" fmla="*/ 0 w 9718561"/>
              <a:gd name="connsiteY14" fmla="*/ 2267621 h 4215787"/>
              <a:gd name="connsiteX15" fmla="*/ 681149 w 9718561"/>
              <a:gd name="connsiteY15" fmla="*/ 2267621 h 4215787"/>
              <a:gd name="connsiteX16" fmla="*/ 681149 w 9718561"/>
              <a:gd name="connsiteY16" fmla="*/ 3519791 h 4215787"/>
              <a:gd name="connsiteX17" fmla="*/ 5720669 w 9718561"/>
              <a:gd name="connsiteY17" fmla="*/ 3519791 h 4215787"/>
              <a:gd name="connsiteX18" fmla="*/ 5720669 w 9718561"/>
              <a:gd name="connsiteY18" fmla="*/ 695994 h 4215787"/>
              <a:gd name="connsiteX19" fmla="*/ 2659418 w 9718561"/>
              <a:gd name="connsiteY19" fmla="*/ 695994 h 421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718561" h="4215787">
                <a:moveTo>
                  <a:pt x="6175735" y="695994"/>
                </a:moveTo>
                <a:lnTo>
                  <a:pt x="6175735" y="3519791"/>
                </a:lnTo>
                <a:lnTo>
                  <a:pt x="9037412" y="3519791"/>
                </a:lnTo>
                <a:lnTo>
                  <a:pt x="9037412" y="695994"/>
                </a:lnTo>
                <a:close/>
                <a:moveTo>
                  <a:pt x="2659418" y="0"/>
                </a:moveTo>
                <a:lnTo>
                  <a:pt x="9037412" y="0"/>
                </a:lnTo>
                <a:lnTo>
                  <a:pt x="9184749" y="0"/>
                </a:lnTo>
                <a:lnTo>
                  <a:pt x="9718561" y="0"/>
                </a:lnTo>
                <a:lnTo>
                  <a:pt x="9718561" y="3596501"/>
                </a:lnTo>
                <a:lnTo>
                  <a:pt x="9718558" y="3596501"/>
                </a:lnTo>
                <a:lnTo>
                  <a:pt x="9718558" y="4215785"/>
                </a:lnTo>
                <a:lnTo>
                  <a:pt x="681149" y="4215785"/>
                </a:lnTo>
                <a:lnTo>
                  <a:pt x="681149" y="4215787"/>
                </a:lnTo>
                <a:lnTo>
                  <a:pt x="0" y="4215787"/>
                </a:lnTo>
                <a:lnTo>
                  <a:pt x="0" y="2267621"/>
                </a:lnTo>
                <a:lnTo>
                  <a:pt x="681149" y="2267621"/>
                </a:lnTo>
                <a:lnTo>
                  <a:pt x="681149" y="3519791"/>
                </a:lnTo>
                <a:lnTo>
                  <a:pt x="5720669" y="3519791"/>
                </a:lnTo>
                <a:lnTo>
                  <a:pt x="5720669" y="695994"/>
                </a:lnTo>
                <a:lnTo>
                  <a:pt x="2659418" y="695994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CFF83C-F178-47D1-8B4E-B1FC6BBE69AC}"/>
              </a:ext>
            </a:extLst>
          </p:cNvPr>
          <p:cNvSpPr/>
          <p:nvPr/>
        </p:nvSpPr>
        <p:spPr>
          <a:xfrm>
            <a:off x="1313435" y="3937393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hlinkHover r:id="rId4" action="ppaction://hlinksldjump"/>
            <a:extLst>
              <a:ext uri="{FF2B5EF4-FFF2-40B4-BE49-F238E27FC236}">
                <a16:creationId xmlns:a16="http://schemas.microsoft.com/office/drawing/2014/main" id="{E4400810-17FF-4D6D-A17C-4AF61E51F08F}"/>
              </a:ext>
            </a:extLst>
          </p:cNvPr>
          <p:cNvSpPr/>
          <p:nvPr/>
        </p:nvSpPr>
        <p:spPr>
          <a:xfrm>
            <a:off x="3975363" y="1666971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705C0C9-F0E2-4CA2-9A16-7B95FE845530}"/>
              </a:ext>
            </a:extLst>
          </p:cNvPr>
          <p:cNvSpPr/>
          <p:nvPr/>
        </p:nvSpPr>
        <p:spPr>
          <a:xfrm>
            <a:off x="6921060" y="5186762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hlinkHover r:id="rId3" action="ppaction://hlinksldjump"/>
            <a:extLst>
              <a:ext uri="{FF2B5EF4-FFF2-40B4-BE49-F238E27FC236}">
                <a16:creationId xmlns:a16="http://schemas.microsoft.com/office/drawing/2014/main" id="{A382E391-C1A9-47C9-A1C2-EC3F76010B68}"/>
              </a:ext>
            </a:extLst>
          </p:cNvPr>
          <p:cNvSpPr/>
          <p:nvPr/>
        </p:nvSpPr>
        <p:spPr>
          <a:xfrm>
            <a:off x="4261182" y="5474635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hlinkHover r:id="rId3" action="ppaction://hlinksldjump"/>
            <a:extLst>
              <a:ext uri="{FF2B5EF4-FFF2-40B4-BE49-F238E27FC236}">
                <a16:creationId xmlns:a16="http://schemas.microsoft.com/office/drawing/2014/main" id="{AC2EE3F3-83C4-4EDC-BC27-90EB96EFC08E}"/>
              </a:ext>
            </a:extLst>
          </p:cNvPr>
          <p:cNvSpPr/>
          <p:nvPr/>
        </p:nvSpPr>
        <p:spPr>
          <a:xfrm rot="16200000">
            <a:off x="10797000" y="327071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hlinkHover r:id="rId3" action="ppaction://hlinksldjump"/>
            <a:extLst>
              <a:ext uri="{FF2B5EF4-FFF2-40B4-BE49-F238E27FC236}">
                <a16:creationId xmlns:a16="http://schemas.microsoft.com/office/drawing/2014/main" id="{9782E33D-9BB3-400B-831B-96CDC2C7E0E5}"/>
              </a:ext>
            </a:extLst>
          </p:cNvPr>
          <p:cNvSpPr/>
          <p:nvPr/>
        </p:nvSpPr>
        <p:spPr>
          <a:xfrm>
            <a:off x="8216956" y="1954844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hlinkHover r:id="rId3" action="ppaction://hlinksldjump"/>
            <a:extLst>
              <a:ext uri="{FF2B5EF4-FFF2-40B4-BE49-F238E27FC236}">
                <a16:creationId xmlns:a16="http://schemas.microsoft.com/office/drawing/2014/main" id="{E533FA92-9DA6-4A83-879D-95C385C8CF92}"/>
              </a:ext>
            </a:extLst>
          </p:cNvPr>
          <p:cNvSpPr/>
          <p:nvPr/>
        </p:nvSpPr>
        <p:spPr>
          <a:xfrm rot="16200000">
            <a:off x="7058313" y="3068467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4579778-DD09-4B00-B8C8-563D1E27FD92}"/>
              </a:ext>
            </a:extLst>
          </p:cNvPr>
          <p:cNvSpPr/>
          <p:nvPr/>
        </p:nvSpPr>
        <p:spPr>
          <a:xfrm>
            <a:off x="6921060" y="5186762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3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4.44444E-6 L 5.55112E-17 -0.09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33333E-6 L -0.05586 3.33333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L 1.04167E-6 -0.0990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-0.1013 -4.44444E-6 " pathEditMode="relative" rAng="0" ptsTypes="AA">
                                      <p:cBhvr>
                                        <p:cTn id="15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65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63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1013 -4.44444E-6 L -3.33333E-6 -4.44444E-6 " pathEditMode="relative" rAng="0" ptsTypes="AA">
                                      <p:cBhvr>
                                        <p:cTn id="2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78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9" grpId="1" animBg="1"/>
      <p:bldP spid="21" grpId="0" animBg="1"/>
      <p:bldP spid="21" grpId="1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1618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6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413569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7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5503388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5734221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5470358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94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2467342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Credits</a:t>
            </a:r>
          </a:p>
        </p:txBody>
      </p:sp>
      <p:sp>
        <p:nvSpPr>
          <p:cNvPr id="6" name="Rectangle 5">
            <a:hlinkClick r:id="" action="ppaction://hlinkshowjump?jump=lastslideviewed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EA0F12-6EB9-4306-A3C3-9D051CC7478F}"/>
              </a:ext>
            </a:extLst>
          </p:cNvPr>
          <p:cNvSpPr txBox="1"/>
          <p:nvPr/>
        </p:nvSpPr>
        <p:spPr>
          <a:xfrm>
            <a:off x="376714" y="1536174"/>
            <a:ext cx="1079494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Musics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from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AShamaluevMusic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and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YouTube Audio Library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</a:t>
            </a:r>
          </a:p>
          <a:p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This project is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inspired by 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hlinkClick r:id="rId3" tooltip="Clicking this will open your brows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Cursor Adventure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and other games.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Thanks to the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hlinkClick r:id="rId4" tooltip="Clicking this will open your brows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community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for helping us to share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Cursor Maze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to the general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public.</a:t>
            </a:r>
          </a:p>
        </p:txBody>
      </p:sp>
    </p:spTree>
    <p:extLst>
      <p:ext uri="{BB962C8B-B14F-4D97-AF65-F5344CB8AC3E}">
        <p14:creationId xmlns:p14="http://schemas.microsoft.com/office/powerpoint/2010/main" val="13726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7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5BA5C9E-9EA6-4D72-A438-43CA132DBCD0}"/>
              </a:ext>
            </a:extLst>
          </p:cNvPr>
          <p:cNvSpPr/>
          <p:nvPr/>
        </p:nvSpPr>
        <p:spPr>
          <a:xfrm rot="5400000">
            <a:off x="3813933" y="-1043733"/>
            <a:ext cx="4541831" cy="9695225"/>
          </a:xfrm>
          <a:custGeom>
            <a:avLst/>
            <a:gdLst>
              <a:gd name="connsiteX0" fmla="*/ 681150 w 4541831"/>
              <a:gd name="connsiteY0" fmla="*/ 4261900 h 9695225"/>
              <a:gd name="connsiteX1" fmla="*/ 2361874 w 4541831"/>
              <a:gd name="connsiteY1" fmla="*/ 4261900 h 9695225"/>
              <a:gd name="connsiteX2" fmla="*/ 2361874 w 4541831"/>
              <a:gd name="connsiteY2" fmla="*/ 2998694 h 9695225"/>
              <a:gd name="connsiteX3" fmla="*/ 2250311 w 4541831"/>
              <a:gd name="connsiteY3" fmla="*/ 2998694 h 9695225"/>
              <a:gd name="connsiteX4" fmla="*/ 2250311 w 4541831"/>
              <a:gd name="connsiteY4" fmla="*/ 681148 h 9695225"/>
              <a:gd name="connsiteX5" fmla="*/ 681150 w 4541831"/>
              <a:gd name="connsiteY5" fmla="*/ 681148 h 9695225"/>
              <a:gd name="connsiteX6" fmla="*/ 681149 w 4541831"/>
              <a:gd name="connsiteY6" fmla="*/ 7718614 h 9695225"/>
              <a:gd name="connsiteX7" fmla="*/ 3860682 w 4541831"/>
              <a:gd name="connsiteY7" fmla="*/ 7718614 h 9695225"/>
              <a:gd name="connsiteX8" fmla="*/ 3860682 w 4541831"/>
              <a:gd name="connsiteY8" fmla="*/ 7718613 h 9695225"/>
              <a:gd name="connsiteX9" fmla="*/ 4030970 w 4541831"/>
              <a:gd name="connsiteY9" fmla="*/ 7718613 h 9695225"/>
              <a:gd name="connsiteX10" fmla="*/ 4030970 w 4541831"/>
              <a:gd name="connsiteY10" fmla="*/ 6203496 h 9695225"/>
              <a:gd name="connsiteX11" fmla="*/ 2420600 w 4541831"/>
              <a:gd name="connsiteY11" fmla="*/ 6203496 h 9695225"/>
              <a:gd name="connsiteX12" fmla="*/ 2420600 w 4541831"/>
              <a:gd name="connsiteY12" fmla="*/ 5881328 h 9695225"/>
              <a:gd name="connsiteX13" fmla="*/ 2420598 w 4541831"/>
              <a:gd name="connsiteY13" fmla="*/ 5881328 h 9695225"/>
              <a:gd name="connsiteX14" fmla="*/ 2420598 w 4541831"/>
              <a:gd name="connsiteY14" fmla="*/ 4719919 h 9695225"/>
              <a:gd name="connsiteX15" fmla="*/ 2420597 w 4541831"/>
              <a:gd name="connsiteY15" fmla="*/ 4719919 h 9695225"/>
              <a:gd name="connsiteX16" fmla="*/ 2420597 w 4541831"/>
              <a:gd name="connsiteY16" fmla="*/ 4719922 h 9695225"/>
              <a:gd name="connsiteX17" fmla="*/ 681150 w 4541831"/>
              <a:gd name="connsiteY17" fmla="*/ 4719922 h 9695225"/>
              <a:gd name="connsiteX18" fmla="*/ 0 w 4541831"/>
              <a:gd name="connsiteY18" fmla="*/ 7718615 h 9695225"/>
              <a:gd name="connsiteX19" fmla="*/ 1 w 4541831"/>
              <a:gd name="connsiteY19" fmla="*/ 1 h 9695225"/>
              <a:gd name="connsiteX20" fmla="*/ 604437 w 4541831"/>
              <a:gd name="connsiteY20" fmla="*/ 1 h 9695225"/>
              <a:gd name="connsiteX21" fmla="*/ 604437 w 4541831"/>
              <a:gd name="connsiteY21" fmla="*/ 0 h 9695225"/>
              <a:gd name="connsiteX22" fmla="*/ 2931459 w 4541831"/>
              <a:gd name="connsiteY22" fmla="*/ 0 h 9695225"/>
              <a:gd name="connsiteX23" fmla="*/ 2931459 w 4541831"/>
              <a:gd name="connsiteY23" fmla="*/ 681148 h 9695225"/>
              <a:gd name="connsiteX24" fmla="*/ 2931460 w 4541831"/>
              <a:gd name="connsiteY24" fmla="*/ 681148 h 9695225"/>
              <a:gd name="connsiteX25" fmla="*/ 2931460 w 4541831"/>
              <a:gd name="connsiteY25" fmla="*/ 2317545 h 9695225"/>
              <a:gd name="connsiteX26" fmla="*/ 4541830 w 4541831"/>
              <a:gd name="connsiteY26" fmla="*/ 2317545 h 9695225"/>
              <a:gd name="connsiteX27" fmla="*/ 4541830 w 4541831"/>
              <a:gd name="connsiteY27" fmla="*/ 2998694 h 9695225"/>
              <a:gd name="connsiteX28" fmla="*/ 2931460 w 4541831"/>
              <a:gd name="connsiteY28" fmla="*/ 2998694 h 9695225"/>
              <a:gd name="connsiteX29" fmla="*/ 2931459 w 4541831"/>
              <a:gd name="connsiteY29" fmla="*/ 2998694 h 9695225"/>
              <a:gd name="connsiteX30" fmla="*/ 2819896 w 4541831"/>
              <a:gd name="connsiteY30" fmla="*/ 2998694 h 9695225"/>
              <a:gd name="connsiteX31" fmla="*/ 2819896 w 4541831"/>
              <a:gd name="connsiteY31" fmla="*/ 4719919 h 9695225"/>
              <a:gd name="connsiteX32" fmla="*/ 2761172 w 4541831"/>
              <a:gd name="connsiteY32" fmla="*/ 4719919 h 9695225"/>
              <a:gd name="connsiteX33" fmla="*/ 2761172 w 4541831"/>
              <a:gd name="connsiteY33" fmla="*/ 5862922 h 9695225"/>
              <a:gd name="connsiteX34" fmla="*/ 4030970 w 4541831"/>
              <a:gd name="connsiteY34" fmla="*/ 5862922 h 9695225"/>
              <a:gd name="connsiteX35" fmla="*/ 4030970 w 4541831"/>
              <a:gd name="connsiteY35" fmla="*/ 5862919 h 9695225"/>
              <a:gd name="connsiteX36" fmla="*/ 4371544 w 4541831"/>
              <a:gd name="connsiteY36" fmla="*/ 5862919 h 9695225"/>
              <a:gd name="connsiteX37" fmla="*/ 4371544 w 4541831"/>
              <a:gd name="connsiteY37" fmla="*/ 7718613 h 9695225"/>
              <a:gd name="connsiteX38" fmla="*/ 4541831 w 4541831"/>
              <a:gd name="connsiteY38" fmla="*/ 7718613 h 9695225"/>
              <a:gd name="connsiteX39" fmla="*/ 4541831 w 4541831"/>
              <a:gd name="connsiteY39" fmla="*/ 9695225 h 9695225"/>
              <a:gd name="connsiteX40" fmla="*/ 3860682 w 4541831"/>
              <a:gd name="connsiteY40" fmla="*/ 9695225 h 9695225"/>
              <a:gd name="connsiteX41" fmla="*/ 3860682 w 4541831"/>
              <a:gd name="connsiteY41" fmla="*/ 8399764 h 9695225"/>
              <a:gd name="connsiteX42" fmla="*/ 1 w 4541831"/>
              <a:gd name="connsiteY42" fmla="*/ 8399764 h 9695225"/>
              <a:gd name="connsiteX43" fmla="*/ 1 w 4541831"/>
              <a:gd name="connsiteY43" fmla="*/ 7718615 h 9695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541831" h="9695225">
                <a:moveTo>
                  <a:pt x="681150" y="4261900"/>
                </a:moveTo>
                <a:lnTo>
                  <a:pt x="2361874" y="4261900"/>
                </a:lnTo>
                <a:lnTo>
                  <a:pt x="2361874" y="2998694"/>
                </a:lnTo>
                <a:lnTo>
                  <a:pt x="2250311" y="2998694"/>
                </a:lnTo>
                <a:lnTo>
                  <a:pt x="2250311" y="681148"/>
                </a:lnTo>
                <a:lnTo>
                  <a:pt x="681150" y="681148"/>
                </a:lnTo>
                <a:close/>
                <a:moveTo>
                  <a:pt x="681149" y="7718614"/>
                </a:moveTo>
                <a:lnTo>
                  <a:pt x="3860682" y="7718614"/>
                </a:lnTo>
                <a:lnTo>
                  <a:pt x="3860682" y="7718613"/>
                </a:lnTo>
                <a:lnTo>
                  <a:pt x="4030970" y="7718613"/>
                </a:lnTo>
                <a:lnTo>
                  <a:pt x="4030970" y="6203496"/>
                </a:lnTo>
                <a:lnTo>
                  <a:pt x="2420600" y="6203496"/>
                </a:lnTo>
                <a:lnTo>
                  <a:pt x="2420600" y="5881328"/>
                </a:lnTo>
                <a:lnTo>
                  <a:pt x="2420598" y="5881328"/>
                </a:lnTo>
                <a:lnTo>
                  <a:pt x="2420598" y="4719919"/>
                </a:lnTo>
                <a:lnTo>
                  <a:pt x="2420597" y="4719919"/>
                </a:lnTo>
                <a:lnTo>
                  <a:pt x="2420597" y="4719922"/>
                </a:lnTo>
                <a:lnTo>
                  <a:pt x="681150" y="4719922"/>
                </a:lnTo>
                <a:close/>
                <a:moveTo>
                  <a:pt x="0" y="7718615"/>
                </a:moveTo>
                <a:lnTo>
                  <a:pt x="1" y="1"/>
                </a:lnTo>
                <a:lnTo>
                  <a:pt x="604437" y="1"/>
                </a:lnTo>
                <a:lnTo>
                  <a:pt x="604437" y="0"/>
                </a:lnTo>
                <a:lnTo>
                  <a:pt x="2931459" y="0"/>
                </a:lnTo>
                <a:lnTo>
                  <a:pt x="2931459" y="681148"/>
                </a:lnTo>
                <a:lnTo>
                  <a:pt x="2931460" y="681148"/>
                </a:lnTo>
                <a:lnTo>
                  <a:pt x="2931460" y="2317545"/>
                </a:lnTo>
                <a:lnTo>
                  <a:pt x="4541830" y="2317545"/>
                </a:lnTo>
                <a:lnTo>
                  <a:pt x="4541830" y="2998694"/>
                </a:lnTo>
                <a:lnTo>
                  <a:pt x="2931460" y="2998694"/>
                </a:lnTo>
                <a:lnTo>
                  <a:pt x="2931459" y="2998694"/>
                </a:lnTo>
                <a:lnTo>
                  <a:pt x="2819896" y="2998694"/>
                </a:lnTo>
                <a:lnTo>
                  <a:pt x="2819896" y="4719919"/>
                </a:lnTo>
                <a:lnTo>
                  <a:pt x="2761172" y="4719919"/>
                </a:lnTo>
                <a:lnTo>
                  <a:pt x="2761172" y="5862922"/>
                </a:lnTo>
                <a:lnTo>
                  <a:pt x="4030970" y="5862922"/>
                </a:lnTo>
                <a:lnTo>
                  <a:pt x="4030970" y="5862919"/>
                </a:lnTo>
                <a:lnTo>
                  <a:pt x="4371544" y="5862919"/>
                </a:lnTo>
                <a:lnTo>
                  <a:pt x="4371544" y="7718613"/>
                </a:lnTo>
                <a:lnTo>
                  <a:pt x="4541831" y="7718613"/>
                </a:lnTo>
                <a:lnTo>
                  <a:pt x="4541831" y="9695225"/>
                </a:lnTo>
                <a:lnTo>
                  <a:pt x="3860682" y="9695225"/>
                </a:lnTo>
                <a:lnTo>
                  <a:pt x="3860682" y="8399764"/>
                </a:lnTo>
                <a:lnTo>
                  <a:pt x="1" y="8399764"/>
                </a:lnTo>
                <a:lnTo>
                  <a:pt x="1" y="7718615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439BDC-1C7F-4EA0-A2B1-3FFDAA3BEBD8}"/>
              </a:ext>
            </a:extLst>
          </p:cNvPr>
          <p:cNvSpPr/>
          <p:nvPr/>
        </p:nvSpPr>
        <p:spPr>
          <a:xfrm>
            <a:off x="1313435" y="5470358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hlinkHover r:id="rId4" action="ppaction://hlinksldjump"/>
            <a:extLst>
              <a:ext uri="{FF2B5EF4-FFF2-40B4-BE49-F238E27FC236}">
                <a16:creationId xmlns:a16="http://schemas.microsoft.com/office/drawing/2014/main" id="{B3B3450F-FAA5-48EA-AA14-B2938C4B9D9F}"/>
              </a:ext>
            </a:extLst>
          </p:cNvPr>
          <p:cNvSpPr/>
          <p:nvPr/>
        </p:nvSpPr>
        <p:spPr>
          <a:xfrm>
            <a:off x="8010477" y="5470357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hlinkHover r:id="rId3" action="ppaction://hlinksldjump"/>
            <a:extLst>
              <a:ext uri="{FF2B5EF4-FFF2-40B4-BE49-F238E27FC236}">
                <a16:creationId xmlns:a16="http://schemas.microsoft.com/office/drawing/2014/main" id="{9B64F089-3474-4C3F-B406-02F416DB2E17}"/>
              </a:ext>
            </a:extLst>
          </p:cNvPr>
          <p:cNvSpPr/>
          <p:nvPr/>
        </p:nvSpPr>
        <p:spPr>
          <a:xfrm>
            <a:off x="4554910" y="189754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hlinkHover r:id="rId3" action="ppaction://hlinksldjump"/>
            <a:extLst>
              <a:ext uri="{FF2B5EF4-FFF2-40B4-BE49-F238E27FC236}">
                <a16:creationId xmlns:a16="http://schemas.microsoft.com/office/drawing/2014/main" id="{3832C92E-6FCE-4055-9184-870B89B47A2E}"/>
              </a:ext>
            </a:extLst>
          </p:cNvPr>
          <p:cNvSpPr/>
          <p:nvPr/>
        </p:nvSpPr>
        <p:spPr>
          <a:xfrm>
            <a:off x="8379920" y="189754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hlinkHover r:id="rId3" action="ppaction://hlinksldjump"/>
            <a:extLst>
              <a:ext uri="{FF2B5EF4-FFF2-40B4-BE49-F238E27FC236}">
                <a16:creationId xmlns:a16="http://schemas.microsoft.com/office/drawing/2014/main" id="{280DA6F9-396B-4A25-9DA3-BEF665971285}"/>
              </a:ext>
            </a:extLst>
          </p:cNvPr>
          <p:cNvSpPr/>
          <p:nvPr/>
        </p:nvSpPr>
        <p:spPr>
          <a:xfrm rot="16200000">
            <a:off x="10774179" y="3180986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hlinkHover r:id="rId3" action="ppaction://hlinksldjump"/>
            <a:extLst>
              <a:ext uri="{FF2B5EF4-FFF2-40B4-BE49-F238E27FC236}">
                <a16:creationId xmlns:a16="http://schemas.microsoft.com/office/drawing/2014/main" id="{A3717A02-0A5A-4642-9FF6-35A5F3F0C7EF}"/>
              </a:ext>
            </a:extLst>
          </p:cNvPr>
          <p:cNvSpPr/>
          <p:nvPr/>
        </p:nvSpPr>
        <p:spPr>
          <a:xfrm rot="16200000">
            <a:off x="3061167" y="412561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hlinkHover r:id="rId3" action="ppaction://hlinksldjump"/>
            <a:extLst>
              <a:ext uri="{FF2B5EF4-FFF2-40B4-BE49-F238E27FC236}">
                <a16:creationId xmlns:a16="http://schemas.microsoft.com/office/drawing/2014/main" id="{2CC4716C-800C-41AD-AA58-0ABE15D1133A}"/>
              </a:ext>
            </a:extLst>
          </p:cNvPr>
          <p:cNvSpPr/>
          <p:nvPr/>
        </p:nvSpPr>
        <p:spPr>
          <a:xfrm>
            <a:off x="7116765" y="4126229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hlinkHover r:id="rId3" action="ppaction://hlinksldjump"/>
            <a:extLst>
              <a:ext uri="{FF2B5EF4-FFF2-40B4-BE49-F238E27FC236}">
                <a16:creationId xmlns:a16="http://schemas.microsoft.com/office/drawing/2014/main" id="{DB67F913-2ECB-42D9-BF94-7E4032BB4615}"/>
              </a:ext>
            </a:extLst>
          </p:cNvPr>
          <p:cNvSpPr/>
          <p:nvPr/>
        </p:nvSpPr>
        <p:spPr>
          <a:xfrm rot="16200000">
            <a:off x="5041545" y="4763973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055288-1C3D-4BDA-9B71-6C48E24555A3}"/>
              </a:ext>
            </a:extLst>
          </p:cNvPr>
          <p:cNvSpPr/>
          <p:nvPr/>
        </p:nvSpPr>
        <p:spPr>
          <a:xfrm>
            <a:off x="6177687" y="1609676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7BDAD4E-4E11-41E8-8F5C-ACB1E17D66D1}"/>
              </a:ext>
            </a:extLst>
          </p:cNvPr>
          <p:cNvSpPr/>
          <p:nvPr/>
        </p:nvSpPr>
        <p:spPr>
          <a:xfrm>
            <a:off x="2609408" y="5470357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hlinkHover r:id="rId3" action="ppaction://hlinksldjump"/>
            <a:extLst>
              <a:ext uri="{FF2B5EF4-FFF2-40B4-BE49-F238E27FC236}">
                <a16:creationId xmlns:a16="http://schemas.microsoft.com/office/drawing/2014/main" id="{856C274C-D90E-4105-AD80-AB60B6FAA55F}"/>
              </a:ext>
            </a:extLst>
          </p:cNvPr>
          <p:cNvSpPr/>
          <p:nvPr/>
        </p:nvSpPr>
        <p:spPr>
          <a:xfrm>
            <a:off x="3947901" y="5111957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hlinkHover r:id="rId3" action="ppaction://hlinksldjump"/>
            <a:extLst>
              <a:ext uri="{FF2B5EF4-FFF2-40B4-BE49-F238E27FC236}">
                <a16:creationId xmlns:a16="http://schemas.microsoft.com/office/drawing/2014/main" id="{610832A6-6CA1-4EDF-90C1-AF02787B37F6}"/>
              </a:ext>
            </a:extLst>
          </p:cNvPr>
          <p:cNvSpPr/>
          <p:nvPr/>
        </p:nvSpPr>
        <p:spPr>
          <a:xfrm rot="16200000">
            <a:off x="6314940" y="2558821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3E1FE7F-D8C3-40AC-ABFB-5D1DBBCE0168}"/>
              </a:ext>
            </a:extLst>
          </p:cNvPr>
          <p:cNvSpPr/>
          <p:nvPr/>
        </p:nvSpPr>
        <p:spPr>
          <a:xfrm>
            <a:off x="6177686" y="1609676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64139FD-1FC6-4FB7-A71A-C096B759AC70}"/>
              </a:ext>
            </a:extLst>
          </p:cNvPr>
          <p:cNvSpPr/>
          <p:nvPr/>
        </p:nvSpPr>
        <p:spPr>
          <a:xfrm>
            <a:off x="2609408" y="5470357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7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81481E-6 L 1.45833E-6 -0.099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-4.16667E-7 -0.0993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7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5585 -3.7037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81481E-6 L -0.05586 4.81481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3.7037E-6 L 5E-6 -0.0671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4.44444E-6 L -0.03685 -4.44444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11111E-6 L -0.10131 1.11111E-6 " pathEditMode="relative" rAng="0" ptsTypes="AA">
                                      <p:cBhvr>
                                        <p:cTn id="21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65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63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10131 1.11111E-6 L 4.79167E-6 1.11111E-6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65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4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1.11111E-6 L -4.58333E-6 -0.18032 " pathEditMode="relative" rAng="0" ptsTypes="AA">
                                      <p:cBhvr>
                                        <p:cTn id="33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02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42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4.58333E-6 -0.18032 L -4.58333E-6 -1.11111E-6 " pathEditMode="relative" rAng="0" ptsTypes="AA">
                                      <p:cBhvr>
                                        <p:cTn id="38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0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6922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7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184185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8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2035606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2266439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2002576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8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ED966CF-3873-474E-884B-48B10BDF207E}"/>
              </a:ext>
            </a:extLst>
          </p:cNvPr>
          <p:cNvSpPr/>
          <p:nvPr/>
        </p:nvSpPr>
        <p:spPr>
          <a:xfrm>
            <a:off x="1234272" y="1925864"/>
            <a:ext cx="9721903" cy="3822231"/>
          </a:xfrm>
          <a:custGeom>
            <a:avLst/>
            <a:gdLst>
              <a:gd name="connsiteX0" fmla="*/ 1628199 w 9721903"/>
              <a:gd name="connsiteY0" fmla="*/ 569585 h 3822231"/>
              <a:gd name="connsiteX1" fmla="*/ 1628199 w 9721903"/>
              <a:gd name="connsiteY1" fmla="*/ 681149 h 3822231"/>
              <a:gd name="connsiteX2" fmla="*/ 1457913 w 9721903"/>
              <a:gd name="connsiteY2" fmla="*/ 681149 h 3822231"/>
              <a:gd name="connsiteX3" fmla="*/ 1457913 w 9721903"/>
              <a:gd name="connsiteY3" fmla="*/ 3311369 h 3822231"/>
              <a:gd name="connsiteX4" fmla="*/ 3311223 w 9721903"/>
              <a:gd name="connsiteY4" fmla="*/ 3311369 h 3822231"/>
              <a:gd name="connsiteX5" fmla="*/ 3311223 w 9721903"/>
              <a:gd name="connsiteY5" fmla="*/ 1966898 h 3822231"/>
              <a:gd name="connsiteX6" fmla="*/ 3311225 w 9721903"/>
              <a:gd name="connsiteY6" fmla="*/ 1966898 h 3822231"/>
              <a:gd name="connsiteX7" fmla="*/ 3311225 w 9721903"/>
              <a:gd name="connsiteY7" fmla="*/ 1680857 h 3822231"/>
              <a:gd name="connsiteX8" fmla="*/ 9263880 w 9721903"/>
              <a:gd name="connsiteY8" fmla="*/ 1680857 h 3822231"/>
              <a:gd name="connsiteX9" fmla="*/ 9263880 w 9721903"/>
              <a:gd name="connsiteY9" fmla="*/ 569585 h 3822231"/>
              <a:gd name="connsiteX10" fmla="*/ 0 w 9721903"/>
              <a:gd name="connsiteY10" fmla="*/ 0 h 3822231"/>
              <a:gd name="connsiteX11" fmla="*/ 1628199 w 9721903"/>
              <a:gd name="connsiteY11" fmla="*/ 0 h 3822231"/>
              <a:gd name="connsiteX12" fmla="*/ 1628199 w 9721903"/>
              <a:gd name="connsiteY12" fmla="*/ 111563 h 3822231"/>
              <a:gd name="connsiteX13" fmla="*/ 9721902 w 9721903"/>
              <a:gd name="connsiteY13" fmla="*/ 111563 h 3822231"/>
              <a:gd name="connsiteX14" fmla="*/ 9721902 w 9721903"/>
              <a:gd name="connsiteY14" fmla="*/ 436332 h 3822231"/>
              <a:gd name="connsiteX15" fmla="*/ 9721902 w 9721903"/>
              <a:gd name="connsiteY15" fmla="*/ 569585 h 3822231"/>
              <a:gd name="connsiteX16" fmla="*/ 9721902 w 9721903"/>
              <a:gd name="connsiteY16" fmla="*/ 1680857 h 3822231"/>
              <a:gd name="connsiteX17" fmla="*/ 9721902 w 9721903"/>
              <a:gd name="connsiteY17" fmla="*/ 1909868 h 3822231"/>
              <a:gd name="connsiteX18" fmla="*/ 9721902 w 9721903"/>
              <a:gd name="connsiteY18" fmla="*/ 2138879 h 3822231"/>
              <a:gd name="connsiteX19" fmla="*/ 3769245 w 9721903"/>
              <a:gd name="connsiteY19" fmla="*/ 2138879 h 3822231"/>
              <a:gd name="connsiteX20" fmla="*/ 3769245 w 9721903"/>
              <a:gd name="connsiteY20" fmla="*/ 3252645 h 3822231"/>
              <a:gd name="connsiteX21" fmla="*/ 8093704 w 9721903"/>
              <a:gd name="connsiteY21" fmla="*/ 3252645 h 3822231"/>
              <a:gd name="connsiteX22" fmla="*/ 8093704 w 9721903"/>
              <a:gd name="connsiteY22" fmla="*/ 3141082 h 3822231"/>
              <a:gd name="connsiteX23" fmla="*/ 9721903 w 9721903"/>
              <a:gd name="connsiteY23" fmla="*/ 3141082 h 3822231"/>
              <a:gd name="connsiteX24" fmla="*/ 9721903 w 9721903"/>
              <a:gd name="connsiteY24" fmla="*/ 3822231 h 3822231"/>
              <a:gd name="connsiteX25" fmla="*/ 8093704 w 9721903"/>
              <a:gd name="connsiteY25" fmla="*/ 3822231 h 3822231"/>
              <a:gd name="connsiteX26" fmla="*/ 8093704 w 9721903"/>
              <a:gd name="connsiteY26" fmla="*/ 3710667 h 3822231"/>
              <a:gd name="connsiteX27" fmla="*/ 3311224 w 9721903"/>
              <a:gd name="connsiteY27" fmla="*/ 3710667 h 3822231"/>
              <a:gd name="connsiteX28" fmla="*/ 3311224 w 9721903"/>
              <a:gd name="connsiteY28" fmla="*/ 3651943 h 3822231"/>
              <a:gd name="connsiteX29" fmla="*/ 1457913 w 9721903"/>
              <a:gd name="connsiteY29" fmla="*/ 3651943 h 3822231"/>
              <a:gd name="connsiteX30" fmla="*/ 1457913 w 9721903"/>
              <a:gd name="connsiteY30" fmla="*/ 3651946 h 3822231"/>
              <a:gd name="connsiteX31" fmla="*/ 1117339 w 9721903"/>
              <a:gd name="connsiteY31" fmla="*/ 3651946 h 3822231"/>
              <a:gd name="connsiteX32" fmla="*/ 1117339 w 9721903"/>
              <a:gd name="connsiteY32" fmla="*/ 681149 h 3822231"/>
              <a:gd name="connsiteX33" fmla="*/ 0 w 9721903"/>
              <a:gd name="connsiteY33" fmla="*/ 681149 h 38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721903" h="3822231">
                <a:moveTo>
                  <a:pt x="1628199" y="569585"/>
                </a:moveTo>
                <a:lnTo>
                  <a:pt x="1628199" y="681149"/>
                </a:lnTo>
                <a:lnTo>
                  <a:pt x="1457913" y="681149"/>
                </a:lnTo>
                <a:lnTo>
                  <a:pt x="1457913" y="3311369"/>
                </a:lnTo>
                <a:lnTo>
                  <a:pt x="3311223" y="3311369"/>
                </a:lnTo>
                <a:lnTo>
                  <a:pt x="3311223" y="1966898"/>
                </a:lnTo>
                <a:lnTo>
                  <a:pt x="3311225" y="1966898"/>
                </a:lnTo>
                <a:lnTo>
                  <a:pt x="3311225" y="1680857"/>
                </a:lnTo>
                <a:lnTo>
                  <a:pt x="9263880" y="1680857"/>
                </a:lnTo>
                <a:lnTo>
                  <a:pt x="9263880" y="569585"/>
                </a:lnTo>
                <a:close/>
                <a:moveTo>
                  <a:pt x="0" y="0"/>
                </a:moveTo>
                <a:lnTo>
                  <a:pt x="1628199" y="0"/>
                </a:lnTo>
                <a:lnTo>
                  <a:pt x="1628199" y="111563"/>
                </a:lnTo>
                <a:lnTo>
                  <a:pt x="9721902" y="111563"/>
                </a:lnTo>
                <a:lnTo>
                  <a:pt x="9721902" y="436332"/>
                </a:lnTo>
                <a:lnTo>
                  <a:pt x="9721902" y="569585"/>
                </a:lnTo>
                <a:lnTo>
                  <a:pt x="9721902" y="1680857"/>
                </a:lnTo>
                <a:lnTo>
                  <a:pt x="9721902" y="1909868"/>
                </a:lnTo>
                <a:lnTo>
                  <a:pt x="9721902" y="2138879"/>
                </a:lnTo>
                <a:lnTo>
                  <a:pt x="3769245" y="2138879"/>
                </a:lnTo>
                <a:lnTo>
                  <a:pt x="3769245" y="3252645"/>
                </a:lnTo>
                <a:lnTo>
                  <a:pt x="8093704" y="3252645"/>
                </a:lnTo>
                <a:lnTo>
                  <a:pt x="8093704" y="3141082"/>
                </a:lnTo>
                <a:lnTo>
                  <a:pt x="9721903" y="3141082"/>
                </a:lnTo>
                <a:lnTo>
                  <a:pt x="9721903" y="3822231"/>
                </a:lnTo>
                <a:lnTo>
                  <a:pt x="8093704" y="3822231"/>
                </a:lnTo>
                <a:lnTo>
                  <a:pt x="8093704" y="3710667"/>
                </a:lnTo>
                <a:lnTo>
                  <a:pt x="3311224" y="3710667"/>
                </a:lnTo>
                <a:lnTo>
                  <a:pt x="3311224" y="3651943"/>
                </a:lnTo>
                <a:lnTo>
                  <a:pt x="1457913" y="3651943"/>
                </a:lnTo>
                <a:lnTo>
                  <a:pt x="1457913" y="3651946"/>
                </a:lnTo>
                <a:lnTo>
                  <a:pt x="1117339" y="3651946"/>
                </a:lnTo>
                <a:lnTo>
                  <a:pt x="1117339" y="681149"/>
                </a:lnTo>
                <a:lnTo>
                  <a:pt x="0" y="681149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78604E-D652-44AB-9ADC-8F07BA817E45}"/>
              </a:ext>
            </a:extLst>
          </p:cNvPr>
          <p:cNvSpPr/>
          <p:nvPr/>
        </p:nvSpPr>
        <p:spPr>
          <a:xfrm>
            <a:off x="1313435" y="2002576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Hover r:id="rId4" action="ppaction://hlinksldjump"/>
            <a:extLst>
              <a:ext uri="{FF2B5EF4-FFF2-40B4-BE49-F238E27FC236}">
                <a16:creationId xmlns:a16="http://schemas.microsoft.com/office/drawing/2014/main" id="{E5160D22-0234-4A78-A14D-AC30187D928D}"/>
              </a:ext>
            </a:extLst>
          </p:cNvPr>
          <p:cNvSpPr/>
          <p:nvPr/>
        </p:nvSpPr>
        <p:spPr>
          <a:xfrm>
            <a:off x="10350839" y="5143658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hlinkHover r:id="rId3" action="ppaction://hlinksldjump"/>
            <a:extLst>
              <a:ext uri="{FF2B5EF4-FFF2-40B4-BE49-F238E27FC236}">
                <a16:creationId xmlns:a16="http://schemas.microsoft.com/office/drawing/2014/main" id="{DC1C7000-E469-4D5D-B463-9D207DEABA65}"/>
              </a:ext>
            </a:extLst>
          </p:cNvPr>
          <p:cNvSpPr/>
          <p:nvPr/>
        </p:nvSpPr>
        <p:spPr>
          <a:xfrm>
            <a:off x="6824178" y="2266438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hlinkHover r:id="rId3" action="ppaction://hlinksldjump"/>
            <a:extLst>
              <a:ext uri="{FF2B5EF4-FFF2-40B4-BE49-F238E27FC236}">
                <a16:creationId xmlns:a16="http://schemas.microsoft.com/office/drawing/2014/main" id="{58BA724D-C948-41D2-9EFD-71C8DB0DD810}"/>
              </a:ext>
            </a:extLst>
          </p:cNvPr>
          <p:cNvSpPr/>
          <p:nvPr/>
        </p:nvSpPr>
        <p:spPr>
          <a:xfrm>
            <a:off x="7750835" y="3835732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hlinkHover r:id="rId3" action="ppaction://hlinksldjump"/>
            <a:extLst>
              <a:ext uri="{FF2B5EF4-FFF2-40B4-BE49-F238E27FC236}">
                <a16:creationId xmlns:a16="http://schemas.microsoft.com/office/drawing/2014/main" id="{90569B20-5F7C-4234-A9CA-023D45D94292}"/>
              </a:ext>
            </a:extLst>
          </p:cNvPr>
          <p:cNvSpPr/>
          <p:nvPr/>
        </p:nvSpPr>
        <p:spPr>
          <a:xfrm>
            <a:off x="6942631" y="5407520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hlinkHover r:id="rId3" action="ppaction://hlinksldjump"/>
            <a:extLst>
              <a:ext uri="{FF2B5EF4-FFF2-40B4-BE49-F238E27FC236}">
                <a16:creationId xmlns:a16="http://schemas.microsoft.com/office/drawing/2014/main" id="{258A7359-36C0-45C0-96E2-F1900BD1B461}"/>
              </a:ext>
            </a:extLst>
          </p:cNvPr>
          <p:cNvSpPr/>
          <p:nvPr/>
        </p:nvSpPr>
        <p:spPr>
          <a:xfrm rot="16200000">
            <a:off x="2658823" y="3637330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hlinkHover r:id="rId3" action="ppaction://hlinksldjump"/>
            <a:extLst>
              <a:ext uri="{FF2B5EF4-FFF2-40B4-BE49-F238E27FC236}">
                <a16:creationId xmlns:a16="http://schemas.microsoft.com/office/drawing/2014/main" id="{A7D46E32-4B23-49D5-93DA-9CE2B570FEE0}"/>
              </a:ext>
            </a:extLst>
          </p:cNvPr>
          <p:cNvSpPr/>
          <p:nvPr/>
        </p:nvSpPr>
        <p:spPr>
          <a:xfrm rot="16200000">
            <a:off x="2658823" y="4613025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hlinkHover r:id="rId3" action="ppaction://hlinksldjump"/>
            <a:extLst>
              <a:ext uri="{FF2B5EF4-FFF2-40B4-BE49-F238E27FC236}">
                <a16:creationId xmlns:a16="http://schemas.microsoft.com/office/drawing/2014/main" id="{334CCF09-7DDF-4CA3-8F58-68155B5FB7C3}"/>
              </a:ext>
            </a:extLst>
          </p:cNvPr>
          <p:cNvSpPr/>
          <p:nvPr/>
        </p:nvSpPr>
        <p:spPr>
          <a:xfrm>
            <a:off x="3617592" y="5466243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48619D4-651D-493C-B8C1-1B716754C009}"/>
              </a:ext>
            </a:extLst>
          </p:cNvPr>
          <p:cNvSpPr/>
          <p:nvPr/>
        </p:nvSpPr>
        <p:spPr>
          <a:xfrm>
            <a:off x="2258033" y="1999813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hlinkHover r:id="rId3" action="ppaction://hlinksldjump"/>
            <a:extLst>
              <a:ext uri="{FF2B5EF4-FFF2-40B4-BE49-F238E27FC236}">
                <a16:creationId xmlns:a16="http://schemas.microsoft.com/office/drawing/2014/main" id="{FA36C3D1-3934-4370-97B0-44DCD8E9EDAD}"/>
              </a:ext>
            </a:extLst>
          </p:cNvPr>
          <p:cNvSpPr/>
          <p:nvPr/>
        </p:nvSpPr>
        <p:spPr>
          <a:xfrm>
            <a:off x="3422950" y="1641413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6E849D2-CBAB-46E9-8BF6-FD0203565423}"/>
              </a:ext>
            </a:extLst>
          </p:cNvPr>
          <p:cNvSpPr/>
          <p:nvPr/>
        </p:nvSpPr>
        <p:spPr>
          <a:xfrm>
            <a:off x="2258033" y="1999813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042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11111E-6 L 3.33333E-6 -0.0671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L 1.66667E-6 -0.0671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7.40741E-7 L -2.29167E-6 -0.0671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2.59259E-6 L -0.03685 -2.59259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3.7037E-6 L -0.03685 -3.7037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7.40741E-7 L 4.16667E-6 -0.0671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2.59259E-6 L 4.16667E-6 0.16991 " pathEditMode="relative" rAng="0" ptsTypes="AA">
                                      <p:cBhvr>
                                        <p:cTn id="21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792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64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4.16667E-6 0.16991 L 4.16667E-6 -2.59259E-6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49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9" grpId="0" animBg="1"/>
      <p:bldP spid="39" grpId="1" animBg="1"/>
      <p:bldP spid="40" grpId="0" animBg="1"/>
      <p:bldP spid="40" grpId="1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8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71B3FEA-335A-47DC-A715-FF2FE5C7314E}"/>
              </a:ext>
            </a:extLst>
          </p:cNvPr>
          <p:cNvSpPr/>
          <p:nvPr/>
        </p:nvSpPr>
        <p:spPr>
          <a:xfrm rot="5400000">
            <a:off x="4185333" y="-1022747"/>
            <a:ext cx="3822232" cy="9719452"/>
          </a:xfrm>
          <a:custGeom>
            <a:avLst/>
            <a:gdLst>
              <a:gd name="connsiteX0" fmla="*/ 458022 w 3822232"/>
              <a:gd name="connsiteY0" fmla="*/ 3636906 h 9719452"/>
              <a:gd name="connsiteX1" fmla="*/ 2500366 w 3822232"/>
              <a:gd name="connsiteY1" fmla="*/ 3636906 h 9719452"/>
              <a:gd name="connsiteX2" fmla="*/ 2500366 w 3822232"/>
              <a:gd name="connsiteY2" fmla="*/ 3863507 h 9719452"/>
              <a:gd name="connsiteX3" fmla="*/ 2500366 w 3822232"/>
              <a:gd name="connsiteY3" fmla="*/ 4094928 h 9719452"/>
              <a:gd name="connsiteX4" fmla="*/ 2500366 w 3822232"/>
              <a:gd name="connsiteY4" fmla="*/ 6483907 h 9719452"/>
              <a:gd name="connsiteX5" fmla="*/ 2500367 w 3822232"/>
              <a:gd name="connsiteY5" fmla="*/ 6483907 h 9719452"/>
              <a:gd name="connsiteX6" fmla="*/ 2500367 w 3822232"/>
              <a:gd name="connsiteY6" fmla="*/ 6941928 h 9719452"/>
              <a:gd name="connsiteX7" fmla="*/ 1516029 w 3822232"/>
              <a:gd name="connsiteY7" fmla="*/ 6941928 h 9719452"/>
              <a:gd name="connsiteX8" fmla="*/ 1516029 w 3822232"/>
              <a:gd name="connsiteY8" fmla="*/ 9038303 h 9719452"/>
              <a:gd name="connsiteX9" fmla="*/ 1628199 w 3822232"/>
              <a:gd name="connsiteY9" fmla="*/ 9038303 h 9719452"/>
              <a:gd name="connsiteX10" fmla="*/ 1628199 w 3822232"/>
              <a:gd name="connsiteY10" fmla="*/ 9208591 h 9719452"/>
              <a:gd name="connsiteX11" fmla="*/ 3311369 w 3822232"/>
              <a:gd name="connsiteY11" fmla="*/ 9208591 h 9719452"/>
              <a:gd name="connsiteX12" fmla="*/ 3311370 w 3822232"/>
              <a:gd name="connsiteY12" fmla="*/ 1628200 h 9719452"/>
              <a:gd name="connsiteX13" fmla="*/ 3141083 w 3822232"/>
              <a:gd name="connsiteY13" fmla="*/ 1628200 h 9719452"/>
              <a:gd name="connsiteX14" fmla="*/ 3141083 w 3822232"/>
              <a:gd name="connsiteY14" fmla="*/ 1542852 h 9719452"/>
              <a:gd name="connsiteX15" fmla="*/ 458022 w 3822232"/>
              <a:gd name="connsiteY15" fmla="*/ 1542852 h 9719452"/>
              <a:gd name="connsiteX16" fmla="*/ 0 w 3822232"/>
              <a:gd name="connsiteY16" fmla="*/ 9719452 h 9719452"/>
              <a:gd name="connsiteX17" fmla="*/ 0 w 3822232"/>
              <a:gd name="connsiteY17" fmla="*/ 9038303 h 9719452"/>
              <a:gd name="connsiteX18" fmla="*/ 1058007 w 3822232"/>
              <a:gd name="connsiteY18" fmla="*/ 9038303 h 9719452"/>
              <a:gd name="connsiteX19" fmla="*/ 1058007 w 3822232"/>
              <a:gd name="connsiteY19" fmla="*/ 6771642 h 9719452"/>
              <a:gd name="connsiteX20" fmla="*/ 1058010 w 3822232"/>
              <a:gd name="connsiteY20" fmla="*/ 6771642 h 9719452"/>
              <a:gd name="connsiteX21" fmla="*/ 1058010 w 3822232"/>
              <a:gd name="connsiteY21" fmla="*/ 6483907 h 9719452"/>
              <a:gd name="connsiteX22" fmla="*/ 2042344 w 3822232"/>
              <a:gd name="connsiteY22" fmla="*/ 6483907 h 9719452"/>
              <a:gd name="connsiteX23" fmla="*/ 2042344 w 3822232"/>
              <a:gd name="connsiteY23" fmla="*/ 4094928 h 9719452"/>
              <a:gd name="connsiteX24" fmla="*/ 2131 w 3822232"/>
              <a:gd name="connsiteY24" fmla="*/ 4094928 h 9719452"/>
              <a:gd name="connsiteX25" fmla="*/ 2131 w 3822232"/>
              <a:gd name="connsiteY25" fmla="*/ 3863507 h 9719452"/>
              <a:gd name="connsiteX26" fmla="*/ 0 w 3822232"/>
              <a:gd name="connsiteY26" fmla="*/ 3863507 h 9719452"/>
              <a:gd name="connsiteX27" fmla="*/ 0 w 3822232"/>
              <a:gd name="connsiteY27" fmla="*/ 1372565 h 9719452"/>
              <a:gd name="connsiteX28" fmla="*/ 2 w 3822232"/>
              <a:gd name="connsiteY28" fmla="*/ 1372565 h 9719452"/>
              <a:gd name="connsiteX29" fmla="*/ 2 w 3822232"/>
              <a:gd name="connsiteY29" fmla="*/ 1084829 h 9719452"/>
              <a:gd name="connsiteX30" fmla="*/ 3141083 w 3822232"/>
              <a:gd name="connsiteY30" fmla="*/ 1084829 h 9719452"/>
              <a:gd name="connsiteX31" fmla="*/ 3141083 w 3822232"/>
              <a:gd name="connsiteY31" fmla="*/ 0 h 9719452"/>
              <a:gd name="connsiteX32" fmla="*/ 3822232 w 3822232"/>
              <a:gd name="connsiteY32" fmla="*/ 0 h 9719452"/>
              <a:gd name="connsiteX33" fmla="*/ 3822232 w 3822232"/>
              <a:gd name="connsiteY33" fmla="*/ 1628200 h 9719452"/>
              <a:gd name="connsiteX34" fmla="*/ 3651944 w 3822232"/>
              <a:gd name="connsiteY34" fmla="*/ 1628200 h 9719452"/>
              <a:gd name="connsiteX35" fmla="*/ 3651943 w 3822232"/>
              <a:gd name="connsiteY35" fmla="*/ 9208591 h 9719452"/>
              <a:gd name="connsiteX36" fmla="*/ 3651943 w 3822232"/>
              <a:gd name="connsiteY36" fmla="*/ 9334478 h 9719452"/>
              <a:gd name="connsiteX37" fmla="*/ 3651943 w 3822232"/>
              <a:gd name="connsiteY37" fmla="*/ 9549165 h 9719452"/>
              <a:gd name="connsiteX38" fmla="*/ 1628199 w 3822232"/>
              <a:gd name="connsiteY38" fmla="*/ 9549165 h 9719452"/>
              <a:gd name="connsiteX39" fmla="*/ 1628199 w 3822232"/>
              <a:gd name="connsiteY39" fmla="*/ 9719452 h 971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822232" h="9719452">
                <a:moveTo>
                  <a:pt x="458022" y="3636906"/>
                </a:moveTo>
                <a:lnTo>
                  <a:pt x="2500366" y="3636906"/>
                </a:lnTo>
                <a:lnTo>
                  <a:pt x="2500366" y="3863507"/>
                </a:lnTo>
                <a:lnTo>
                  <a:pt x="2500366" y="4094928"/>
                </a:lnTo>
                <a:lnTo>
                  <a:pt x="2500366" y="6483907"/>
                </a:lnTo>
                <a:lnTo>
                  <a:pt x="2500367" y="6483907"/>
                </a:lnTo>
                <a:lnTo>
                  <a:pt x="2500367" y="6941928"/>
                </a:lnTo>
                <a:lnTo>
                  <a:pt x="1516029" y="6941928"/>
                </a:lnTo>
                <a:lnTo>
                  <a:pt x="1516029" y="9038303"/>
                </a:lnTo>
                <a:lnTo>
                  <a:pt x="1628199" y="9038303"/>
                </a:lnTo>
                <a:lnTo>
                  <a:pt x="1628199" y="9208591"/>
                </a:lnTo>
                <a:lnTo>
                  <a:pt x="3311369" y="9208591"/>
                </a:lnTo>
                <a:lnTo>
                  <a:pt x="3311370" y="1628200"/>
                </a:lnTo>
                <a:lnTo>
                  <a:pt x="3141083" y="1628200"/>
                </a:lnTo>
                <a:lnTo>
                  <a:pt x="3141083" y="1542852"/>
                </a:lnTo>
                <a:lnTo>
                  <a:pt x="458022" y="1542852"/>
                </a:lnTo>
                <a:close/>
                <a:moveTo>
                  <a:pt x="0" y="9719452"/>
                </a:moveTo>
                <a:lnTo>
                  <a:pt x="0" y="9038303"/>
                </a:lnTo>
                <a:lnTo>
                  <a:pt x="1058007" y="9038303"/>
                </a:lnTo>
                <a:lnTo>
                  <a:pt x="1058007" y="6771642"/>
                </a:lnTo>
                <a:lnTo>
                  <a:pt x="1058010" y="6771642"/>
                </a:lnTo>
                <a:lnTo>
                  <a:pt x="1058010" y="6483907"/>
                </a:lnTo>
                <a:lnTo>
                  <a:pt x="2042344" y="6483907"/>
                </a:lnTo>
                <a:lnTo>
                  <a:pt x="2042344" y="4094928"/>
                </a:lnTo>
                <a:lnTo>
                  <a:pt x="2131" y="4094928"/>
                </a:lnTo>
                <a:lnTo>
                  <a:pt x="2131" y="3863507"/>
                </a:lnTo>
                <a:lnTo>
                  <a:pt x="0" y="3863507"/>
                </a:lnTo>
                <a:lnTo>
                  <a:pt x="0" y="1372565"/>
                </a:lnTo>
                <a:lnTo>
                  <a:pt x="2" y="1372565"/>
                </a:lnTo>
                <a:lnTo>
                  <a:pt x="2" y="1084829"/>
                </a:lnTo>
                <a:lnTo>
                  <a:pt x="3141083" y="1084829"/>
                </a:lnTo>
                <a:lnTo>
                  <a:pt x="3141083" y="0"/>
                </a:lnTo>
                <a:lnTo>
                  <a:pt x="3822232" y="0"/>
                </a:lnTo>
                <a:lnTo>
                  <a:pt x="3822232" y="1628200"/>
                </a:lnTo>
                <a:lnTo>
                  <a:pt x="3651944" y="1628200"/>
                </a:lnTo>
                <a:lnTo>
                  <a:pt x="3651943" y="9208591"/>
                </a:lnTo>
                <a:lnTo>
                  <a:pt x="3651943" y="9334478"/>
                </a:lnTo>
                <a:lnTo>
                  <a:pt x="3651943" y="9549165"/>
                </a:lnTo>
                <a:lnTo>
                  <a:pt x="1628199" y="9549165"/>
                </a:lnTo>
                <a:lnTo>
                  <a:pt x="1628199" y="9719452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4698AB-EAC2-4C90-8ECA-44820CFC72C8}"/>
              </a:ext>
            </a:extLst>
          </p:cNvPr>
          <p:cNvSpPr/>
          <p:nvPr/>
        </p:nvSpPr>
        <p:spPr>
          <a:xfrm>
            <a:off x="10350839" y="5143657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hlinkHover r:id="rId4" action="ppaction://hlinksldjump"/>
            <a:extLst>
              <a:ext uri="{FF2B5EF4-FFF2-40B4-BE49-F238E27FC236}">
                <a16:creationId xmlns:a16="http://schemas.microsoft.com/office/drawing/2014/main" id="{E5C99CBC-DAC7-4118-A855-CABA05120236}"/>
              </a:ext>
            </a:extLst>
          </p:cNvPr>
          <p:cNvSpPr/>
          <p:nvPr/>
        </p:nvSpPr>
        <p:spPr>
          <a:xfrm>
            <a:off x="1313434" y="2005376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hlinkHover r:id="rId3" action="ppaction://hlinksldjump"/>
            <a:extLst>
              <a:ext uri="{FF2B5EF4-FFF2-40B4-BE49-F238E27FC236}">
                <a16:creationId xmlns:a16="http://schemas.microsoft.com/office/drawing/2014/main" id="{66AD9802-6E37-4798-AF78-AAC811419759}"/>
              </a:ext>
            </a:extLst>
          </p:cNvPr>
          <p:cNvSpPr/>
          <p:nvPr/>
        </p:nvSpPr>
        <p:spPr>
          <a:xfrm>
            <a:off x="8279070" y="2150204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hlinkHover r:id="rId3" action="ppaction://hlinksldjump"/>
            <a:extLst>
              <a:ext uri="{FF2B5EF4-FFF2-40B4-BE49-F238E27FC236}">
                <a16:creationId xmlns:a16="http://schemas.microsoft.com/office/drawing/2014/main" id="{02F9E387-3C30-4516-ACFB-25132929F929}"/>
              </a:ext>
            </a:extLst>
          </p:cNvPr>
          <p:cNvSpPr/>
          <p:nvPr/>
        </p:nvSpPr>
        <p:spPr>
          <a:xfrm>
            <a:off x="5580453" y="4197219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hlinkHover r:id="rId3" action="ppaction://hlinksldjump"/>
            <a:extLst>
              <a:ext uri="{FF2B5EF4-FFF2-40B4-BE49-F238E27FC236}">
                <a16:creationId xmlns:a16="http://schemas.microsoft.com/office/drawing/2014/main" id="{EBBAF4C3-25C7-49B1-972C-7A69B6C79829}"/>
              </a:ext>
            </a:extLst>
          </p:cNvPr>
          <p:cNvSpPr/>
          <p:nvPr/>
        </p:nvSpPr>
        <p:spPr>
          <a:xfrm>
            <a:off x="2878595" y="3199988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hlinkHover r:id="rId3" action="ppaction://hlinksldjump"/>
            <a:extLst>
              <a:ext uri="{FF2B5EF4-FFF2-40B4-BE49-F238E27FC236}">
                <a16:creationId xmlns:a16="http://schemas.microsoft.com/office/drawing/2014/main" id="{37289D6D-294F-48F1-BA2D-C2D39BA0F68F}"/>
              </a:ext>
            </a:extLst>
          </p:cNvPr>
          <p:cNvSpPr/>
          <p:nvPr/>
        </p:nvSpPr>
        <p:spPr>
          <a:xfrm>
            <a:off x="7332873" y="5466243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hlinkHover r:id="rId3" action="ppaction://hlinksldjump"/>
            <a:extLst>
              <a:ext uri="{FF2B5EF4-FFF2-40B4-BE49-F238E27FC236}">
                <a16:creationId xmlns:a16="http://schemas.microsoft.com/office/drawing/2014/main" id="{25284730-E049-40FE-B6A5-D850F0417E0C}"/>
              </a:ext>
            </a:extLst>
          </p:cNvPr>
          <p:cNvSpPr/>
          <p:nvPr/>
        </p:nvSpPr>
        <p:spPr>
          <a:xfrm>
            <a:off x="3689888" y="5466243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hlinkHover r:id="rId3" action="ppaction://hlinksldjump"/>
            <a:extLst>
              <a:ext uri="{FF2B5EF4-FFF2-40B4-BE49-F238E27FC236}">
                <a16:creationId xmlns:a16="http://schemas.microsoft.com/office/drawing/2014/main" id="{15842264-A3B2-4057-9101-33359E308314}"/>
              </a:ext>
            </a:extLst>
          </p:cNvPr>
          <p:cNvSpPr/>
          <p:nvPr/>
        </p:nvSpPr>
        <p:spPr>
          <a:xfrm rot="16200000">
            <a:off x="1706841" y="4377710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C83B81-FC2E-418B-90C6-8ECB09468C7A}"/>
              </a:ext>
            </a:extLst>
          </p:cNvPr>
          <p:cNvSpPr/>
          <p:nvPr/>
        </p:nvSpPr>
        <p:spPr>
          <a:xfrm>
            <a:off x="9413323" y="5143657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hlinkHover r:id="rId3" action="ppaction://hlinksldjump"/>
            <a:extLst>
              <a:ext uri="{FF2B5EF4-FFF2-40B4-BE49-F238E27FC236}">
                <a16:creationId xmlns:a16="http://schemas.microsoft.com/office/drawing/2014/main" id="{B61CFF0E-67DA-4354-9F5B-4E74CDAD5D4C}"/>
              </a:ext>
            </a:extLst>
          </p:cNvPr>
          <p:cNvSpPr/>
          <p:nvPr/>
        </p:nvSpPr>
        <p:spPr>
          <a:xfrm>
            <a:off x="8526022" y="4785257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A6921F2-7BEA-4C56-8EE8-34746113C495}"/>
              </a:ext>
            </a:extLst>
          </p:cNvPr>
          <p:cNvSpPr/>
          <p:nvPr/>
        </p:nvSpPr>
        <p:spPr>
          <a:xfrm>
            <a:off x="9412591" y="5143656"/>
            <a:ext cx="527726" cy="527726"/>
          </a:xfrm>
          <a:prstGeom prst="rect">
            <a:avLst/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79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7.40741E-7 L 2.5E-6 -0.0671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7 L -3.54167E-6 -0.0671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1.04167E-6 -0.0671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3.33333E-6 -0.0671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7.40741E-7 L 4.58333E-6 -0.0671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-0.03685 -4.44444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4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07407E-6 L 4.58333E-6 -0.18033 " pathEditMode="relative" rAng="0" ptsTypes="AA">
                                      <p:cBhvr>
                                        <p:cTn id="21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02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2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4.58333E-6 -0.18033 L 4.58333E-6 4.07407E-6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0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3" grpId="0" animBg="1"/>
      <p:bldP spid="43" grpId="1" animBg="1"/>
      <p:bldP spid="44" grpId="0" animBg="1"/>
      <p:bldP spid="44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3662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8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2305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74E705-A4FA-40CB-9DBB-EB3C70CAB147}"/>
              </a:ext>
            </a:extLst>
          </p:cNvPr>
          <p:cNvSpPr txBox="1"/>
          <p:nvPr/>
        </p:nvSpPr>
        <p:spPr>
          <a:xfrm>
            <a:off x="376714" y="308720"/>
            <a:ext cx="563006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Congratulations!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69A05-04F5-4FA2-B623-E9928C1FFA98}"/>
              </a:ext>
            </a:extLst>
          </p:cNvPr>
          <p:cNvSpPr txBox="1"/>
          <p:nvPr/>
        </p:nvSpPr>
        <p:spPr>
          <a:xfrm>
            <a:off x="376714" y="1565605"/>
            <a:ext cx="11405686" cy="95410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have finished the hard maze! Stay tuned for upcoming updates for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more levels!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BC93DCF6-5BA5-4337-8DE3-A03CF78F8C96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305813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D48917EA-9614-467B-829E-32313F8DED85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4FEF4-FEC8-4E5F-9C92-0797C9DD4B76}"/>
              </a:ext>
            </a:extLst>
          </p:cNvPr>
          <p:cNvSpPr txBox="1"/>
          <p:nvPr/>
        </p:nvSpPr>
        <p:spPr>
          <a:xfrm>
            <a:off x="2753874" y="4414213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4C322E-89EB-42E7-BB93-AA08A7C113C4}"/>
              </a:ext>
            </a:extLst>
          </p:cNvPr>
          <p:cNvCxnSpPr>
            <a:cxnSpLocks/>
          </p:cNvCxnSpPr>
          <p:nvPr/>
        </p:nvCxnSpPr>
        <p:spPr>
          <a:xfrm flipH="1">
            <a:off x="2138074" y="464504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44C57B-2208-4976-BABA-9B906A8B6C40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20" name="Graphic 19" descr="Cursor">
              <a:extLst>
                <a:ext uri="{FF2B5EF4-FFF2-40B4-BE49-F238E27FC236}">
                  <a16:creationId xmlns:a16="http://schemas.microsoft.com/office/drawing/2014/main" id="{E508D5F1-BA4C-4229-BEB3-07BC5B19A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A9D2348-97BB-452E-89FB-BC72ADB50DD0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D0993C1-F6B1-4454-9644-BB7A708D0D12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47EB622-5C08-4D43-95F3-D754074197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9DB865F-D294-43C0-ACA9-A5256F3E8A5E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880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CB1EB3-B89C-473E-834C-8AD8278AD952}"/>
              </a:ext>
            </a:extLst>
          </p:cNvPr>
          <p:cNvSpPr txBox="1"/>
          <p:nvPr/>
        </p:nvSpPr>
        <p:spPr>
          <a:xfrm>
            <a:off x="7236233" y="3538883"/>
            <a:ext cx="233589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Follow the lane!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FEC4CD-BCC5-44F9-BC56-4E8204ED0BD9}"/>
              </a:ext>
            </a:extLst>
          </p:cNvPr>
          <p:cNvSpPr txBox="1"/>
          <p:nvPr/>
        </p:nvSpPr>
        <p:spPr>
          <a:xfrm>
            <a:off x="6248813" y="5374253"/>
            <a:ext cx="3682419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This is the finish</a:t>
            </a:r>
          </a:p>
          <a:p>
            <a:pPr algn="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here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D37C57-FE2D-456C-944B-7E100A0DBA52}"/>
              </a:ext>
            </a:extLst>
          </p:cNvPr>
          <p:cNvCxnSpPr>
            <a:cxnSpLocks/>
          </p:cNvCxnSpPr>
          <p:nvPr/>
        </p:nvCxnSpPr>
        <p:spPr>
          <a:xfrm flipV="1">
            <a:off x="10058400" y="5262416"/>
            <a:ext cx="450166" cy="527335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B4BE03B-E6EF-46A8-BF30-3364B8DE0C67}"/>
              </a:ext>
            </a:extLst>
          </p:cNvPr>
          <p:cNvSpPr txBox="1"/>
          <p:nvPr/>
        </p:nvSpPr>
        <p:spPr>
          <a:xfrm>
            <a:off x="2389044" y="3538882"/>
            <a:ext cx="279756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Avoid the obstacle!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486268-BAD5-4838-AC0A-8B1D1AD12AE7}"/>
              </a:ext>
            </a:extLst>
          </p:cNvPr>
          <p:cNvCxnSpPr>
            <a:cxnSpLocks/>
          </p:cNvCxnSpPr>
          <p:nvPr/>
        </p:nvCxnSpPr>
        <p:spPr>
          <a:xfrm>
            <a:off x="5218169" y="3764016"/>
            <a:ext cx="560898" cy="17027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77E02B4-9A6D-443F-B1F1-A7FE581D65F6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59" name="Graphic 58" descr="Cursor">
              <a:extLst>
                <a:ext uri="{FF2B5EF4-FFF2-40B4-BE49-F238E27FC236}">
                  <a16:creationId xmlns:a16="http://schemas.microsoft.com/office/drawing/2014/main" id="{4F5D8F0E-3C29-423E-B772-A8C1B591C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F3E6DFB-18DF-4C4F-B292-E61F17EEFD98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2F29D828-8C07-45A3-884D-BD434B236A5A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D2C601C7-E342-4025-92E8-D5992358D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E691BEF-4A03-4156-BB4F-D888FE8CE4BD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  <p:sp>
        <p:nvSpPr>
          <p:cNvPr id="33" name="Rectangle 32">
            <a:hlinkHover r:id="rId6" action="ppaction://hlinksldjump"/>
            <a:extLst>
              <a:ext uri="{FF2B5EF4-FFF2-40B4-BE49-F238E27FC236}">
                <a16:creationId xmlns:a16="http://schemas.microsoft.com/office/drawing/2014/main" id="{60AE8E75-05D5-474A-B739-FB87EC64C67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7D6056-058D-4A06-8722-DD2146F31960}"/>
              </a:ext>
            </a:extLst>
          </p:cNvPr>
          <p:cNvSpPr/>
          <p:nvPr/>
        </p:nvSpPr>
        <p:spPr>
          <a:xfrm>
            <a:off x="1097280" y="4181434"/>
            <a:ext cx="9997440" cy="92722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hlinkHover r:id="rId7" action="ppaction://hlinksldjump"/>
            <a:extLst>
              <a:ext uri="{FF2B5EF4-FFF2-40B4-BE49-F238E27FC236}">
                <a16:creationId xmlns:a16="http://schemas.microsoft.com/office/drawing/2014/main" id="{B10FEC5A-69CF-43A3-9F98-977C80BCEC6D}"/>
              </a:ext>
            </a:extLst>
          </p:cNvPr>
          <p:cNvSpPr/>
          <p:nvPr/>
        </p:nvSpPr>
        <p:spPr>
          <a:xfrm>
            <a:off x="5937717" y="4792093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Hover r:id="rId8" action="ppaction://hlinksldjump"/>
            <a:extLst>
              <a:ext uri="{FF2B5EF4-FFF2-40B4-BE49-F238E27FC236}">
                <a16:creationId xmlns:a16="http://schemas.microsoft.com/office/drawing/2014/main" id="{974D01CA-7A01-460F-A146-C1C69A109226}"/>
              </a:ext>
            </a:extLst>
          </p:cNvPr>
          <p:cNvSpPr/>
          <p:nvPr/>
        </p:nvSpPr>
        <p:spPr>
          <a:xfrm>
            <a:off x="10298137" y="4328481"/>
            <a:ext cx="633130" cy="63313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333B58-AE87-4F67-834E-6876FB3FA299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6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59259E-6 L 0 -0.135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2149</Words>
  <Application>Microsoft Office PowerPoint</Application>
  <PresentationFormat>Widescreen</PresentationFormat>
  <Paragraphs>795</Paragraphs>
  <Slides>76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1" baseType="lpstr">
      <vt:lpstr>Arial</vt:lpstr>
      <vt:lpstr>Calibri</vt:lpstr>
      <vt:lpstr>Calibri Light</vt:lpstr>
      <vt:lpstr>Ebrima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KygekDev</Manager>
  <Company>KygekDev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PowerPoint Game</dc:subject>
  <dc:creator>KygekDev</dc:creator>
  <cp:keywords>powerpoint; maze; cursor; game</cp:keywords>
  <cp:lastModifiedBy>Kygek Dev</cp:lastModifiedBy>
  <cp:revision>5</cp:revision>
  <dcterms:created xsi:type="dcterms:W3CDTF">2020-08-26T10:19:03Z</dcterms:created>
  <dcterms:modified xsi:type="dcterms:W3CDTF">2020-09-20T00:00:49Z</dcterms:modified>
  <cp:category>PowerPoint Game; Maze Game; Cursor Maze</cp:category>
</cp:coreProperties>
</file>

<file path=docProps/thumbnail.jpeg>
</file>